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357" r:id="rId2"/>
    <p:sldId id="358" r:id="rId3"/>
    <p:sldId id="359" r:id="rId4"/>
    <p:sldId id="360" r:id="rId5"/>
    <p:sldId id="361" r:id="rId6"/>
    <p:sldId id="362" r:id="rId7"/>
    <p:sldId id="363" r:id="rId8"/>
    <p:sldId id="364" r:id="rId9"/>
    <p:sldId id="365" r:id="rId10"/>
    <p:sldId id="366" r:id="rId11"/>
    <p:sldId id="367" r:id="rId12"/>
    <p:sldId id="368" r:id="rId13"/>
    <p:sldId id="369" r:id="rId14"/>
    <p:sldId id="380" r:id="rId15"/>
    <p:sldId id="370" r:id="rId16"/>
    <p:sldId id="371" r:id="rId17"/>
    <p:sldId id="372" r:id="rId18"/>
    <p:sldId id="373" r:id="rId19"/>
    <p:sldId id="356" r:id="rId20"/>
    <p:sldId id="286" r:id="rId21"/>
    <p:sldId id="374" r:id="rId22"/>
    <p:sldId id="342" r:id="rId23"/>
    <p:sldId id="375" r:id="rId24"/>
    <p:sldId id="376" r:id="rId25"/>
    <p:sldId id="377" r:id="rId26"/>
    <p:sldId id="378" r:id="rId27"/>
    <p:sldId id="379" r:id="rId28"/>
    <p:sldId id="382" r:id="rId29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854" autoAdjust="0"/>
    <p:restoredTop sz="94660"/>
  </p:normalViewPr>
  <p:slideViewPr>
    <p:cSldViewPr showGuides="1">
      <p:cViewPr varScale="1">
        <p:scale>
          <a:sx n="78" d="100"/>
          <a:sy n="78" d="100"/>
        </p:scale>
        <p:origin x="1326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18831" cy="495029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4" y="1"/>
            <a:ext cx="2918831" cy="495029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>
              <a:defRPr sz="1200"/>
            </a:lvl1pPr>
          </a:lstStyle>
          <a:p>
            <a:fld id="{1B4A4104-3349-43CB-812D-24AB7BC8E330}" type="datetimeFigureOut">
              <a:rPr kumimoji="1" lang="ja-JP" altLang="en-US" smtClean="0"/>
              <a:t>2022/2/16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4" tIns="45717" rIns="91434" bIns="45717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4"/>
            <a:ext cx="5388610" cy="3884861"/>
          </a:xfrm>
          <a:prstGeom prst="rect">
            <a:avLst/>
          </a:prstGeom>
        </p:spPr>
        <p:txBody>
          <a:bodyPr vert="horz" lIns="91434" tIns="45717" rIns="91434" bIns="45717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371286"/>
            <a:ext cx="2918831" cy="495028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4" y="9371286"/>
            <a:ext cx="2918831" cy="495028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r">
              <a:defRPr sz="1200"/>
            </a:lvl1pPr>
          </a:lstStyle>
          <a:p>
            <a:fld id="{AF9E41A1-1F5C-40C6-AE1F-240295C661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3029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95618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49479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80096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65265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64301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1003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64538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61985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5203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24188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01086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119372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15760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234448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565146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470673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182640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809631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66857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66891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26410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36166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82229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04445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6062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E41A1-1F5C-40C6-AE1F-240295C6610F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41358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8550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6541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7513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6859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605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2022/2/16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0478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2022/2/16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0422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2022/2/16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6645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745" y="116632"/>
            <a:ext cx="9041838" cy="4866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510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2022/2/16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2987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B311-63CF-41BF-9198-30813CC31CC6}" type="datetimeFigureOut">
              <a:rPr kumimoji="1" lang="ja-JP" altLang="en-US" smtClean="0"/>
              <a:t>2022/2/16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3839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EBB311-63CF-41BF-9198-30813CC31CC6}" type="datetimeFigureOut">
              <a:rPr kumimoji="1" lang="ja-JP" altLang="en-US" smtClean="0"/>
              <a:t>2022/2/16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CE790-AC3D-432B-B29D-392F5C31E3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9249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2304256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1.</a:t>
            </a:r>
            <a:r>
              <a:rPr lang="ja-JP" altLang="en-US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検温</a:t>
            </a:r>
            <a:r>
              <a:rPr lang="ja-JP" altLang="en-US" sz="54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・</a:t>
            </a:r>
            <a:r>
              <a:rPr lang="ja-JP" altLang="en-US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消毒</a:t>
            </a:r>
            <a:endParaRPr lang="en-US" altLang="ja-JP" sz="54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Check Temperature</a:t>
            </a:r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lang="en-US" altLang="ja-JP" sz="3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43508" y="2564904"/>
            <a:ext cx="8856984" cy="4104456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(1) 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マスク着用確認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(Wear a Mask)</a:t>
            </a:r>
          </a:p>
          <a:p>
            <a:pPr>
              <a:lnSpc>
                <a:spcPct val="150000"/>
              </a:lnSpc>
            </a:pP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(2) 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手指消毒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(Sanitize 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Y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our Hands)</a:t>
            </a:r>
          </a:p>
          <a:p>
            <a:pPr>
              <a:lnSpc>
                <a:spcPct val="150000"/>
              </a:lnSpc>
            </a:pP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(3) 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検温・体温シール受取り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/>
            </a:r>
            <a:b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</a:b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(Check Temperature and 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Receive 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 Sticker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6992607" y="6548490"/>
            <a:ext cx="2085976" cy="2417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伊藤忠 新型コロナワクチン接種会場</a:t>
            </a:r>
            <a:endParaRPr lang="en-US" altLang="ja-JP" sz="2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4457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230400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5.</a:t>
            </a:r>
            <a:r>
              <a:rPr lang="ja-JP" altLang="en-US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接種</a:t>
            </a:r>
            <a:r>
              <a:rPr lang="en-US" altLang="ja-JP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en-US" altLang="ja-JP" sz="540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D</a:t>
            </a:r>
            <a:r>
              <a:rPr lang="en-US" altLang="ja-JP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</a:p>
          <a:p>
            <a:pPr algn="ctr"/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Get </a:t>
            </a:r>
            <a:r>
              <a:rPr lang="en-US" altLang="ja-JP" sz="3200" b="1" dirty="0" err="1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Vaccined</a:t>
            </a:r>
            <a:r>
              <a:rPr lang="en-US" altLang="ja-JP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(D)</a:t>
            </a:r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lang="en-US" altLang="ja-JP" sz="3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43508" y="2564904"/>
            <a:ext cx="8856984" cy="4104456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(1) </a:t>
            </a: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予診票の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提出</a:t>
            </a:r>
            <a:endParaRPr lang="en-US" altLang="ja-JP" sz="2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en-US" altLang="ja-JP" sz="20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Submit “</a:t>
            </a:r>
            <a:r>
              <a:rPr lang="en-US" altLang="ja-JP" sz="2000" b="1" dirty="0" err="1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Prevaccination</a:t>
            </a:r>
            <a:r>
              <a:rPr lang="en-US" altLang="ja-JP" sz="20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Screening Questionnaire”)</a:t>
            </a:r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(2)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ワクチン接種</a:t>
            </a:r>
            <a:endParaRPr lang="en-US" altLang="ja-JP" sz="2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(Get </a:t>
            </a:r>
            <a:r>
              <a:rPr lang="en-US" altLang="ja-JP" sz="2400" b="1" dirty="0" err="1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Vaccined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6992607" y="6548490"/>
            <a:ext cx="2085976" cy="2417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伊藤忠 新型コロナワクチン接種会場</a:t>
            </a:r>
            <a:endParaRPr lang="en-US" altLang="ja-JP" sz="2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507889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230400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6.</a:t>
            </a:r>
            <a:r>
              <a:rPr lang="ja-JP" altLang="en-US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接種</a:t>
            </a:r>
            <a:r>
              <a:rPr lang="ja-JP" altLang="en-US" sz="54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確認・予診票回収</a:t>
            </a:r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3200" b="1" dirty="0" err="1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Postvaccine</a:t>
            </a:r>
            <a:r>
              <a:rPr lang="en-US" altLang="ja-JP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checklist</a:t>
            </a:r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lang="en-US" altLang="ja-JP" sz="3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-90518" y="2559603"/>
            <a:ext cx="9325036" cy="4104456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(1) </a:t>
            </a: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診票、接種記録書、接種券の提出</a:t>
            </a:r>
            <a:endParaRPr lang="en-US" altLang="ja-JP" sz="2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539750">
              <a:lnSpc>
                <a:spcPct val="150000"/>
              </a:lnSpc>
            </a:pP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(Submit 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“</a:t>
            </a:r>
            <a:r>
              <a:rPr lang="en-US" altLang="ja-JP" sz="2400" b="1" dirty="0" err="1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Prevaccination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Screening Questionnaire” </a:t>
            </a:r>
            <a:r>
              <a:rPr lang="ja-JP" altLang="en-US" sz="2400" b="1" dirty="0" err="1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，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“Record of 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Vaccination” and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“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Vaccination Coupon for the Booster Shot (Third Dose)” )</a:t>
            </a:r>
            <a:endParaRPr lang="en-US" altLang="ja-JP" sz="24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(2) </a:t>
            </a: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接種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記録書へ</a:t>
            </a: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の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捺印・シール受領</a:t>
            </a:r>
            <a:endParaRPr lang="en-US" altLang="ja-JP" sz="2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539750">
              <a:lnSpc>
                <a:spcPct val="150000"/>
              </a:lnSpc>
            </a:pP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(Get a Stamp and a Sticker for “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Record of Vaccination”)</a:t>
            </a:r>
            <a:endParaRPr lang="en-US" altLang="ja-JP" sz="2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(3) 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待機</a:t>
            </a: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終了時刻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メモ、接種記録書の受取</a:t>
            </a:r>
            <a:endParaRPr lang="en-US" altLang="ja-JP" sz="24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539750">
              <a:lnSpc>
                <a:spcPct val="150000"/>
              </a:lnSpc>
            </a:pP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(Receive 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the “Waiting End Time Memo")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6992607" y="6548490"/>
            <a:ext cx="2085976" cy="2417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伊藤忠 新型コロナワクチン接種会場</a:t>
            </a:r>
            <a:endParaRPr lang="en-US" altLang="ja-JP" sz="2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57634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230400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7.</a:t>
            </a:r>
            <a:r>
              <a:rPr lang="ja-JP" altLang="en-US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救護</a:t>
            </a:r>
            <a:endParaRPr lang="en-US" altLang="ja-JP" sz="54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First Aid</a:t>
            </a:r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lang="en-US" altLang="ja-JP" sz="3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43508" y="2564904"/>
            <a:ext cx="8856984" cy="4104456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en-US" altLang="ja-JP" sz="32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6992607" y="6548490"/>
            <a:ext cx="2085976" cy="2417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伊藤忠 新型コロナワクチン接種会場</a:t>
            </a:r>
            <a:endParaRPr lang="en-US" altLang="ja-JP" sz="2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400432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230400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8.</a:t>
            </a:r>
            <a:r>
              <a:rPr lang="ja-JP" altLang="en-US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状態観察・退出</a:t>
            </a:r>
            <a:endParaRPr lang="en-US" altLang="ja-JP" sz="54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Observation Area</a:t>
            </a:r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lang="en-US" altLang="ja-JP" sz="3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43508" y="2564904"/>
            <a:ext cx="8856984" cy="4104456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(1) 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15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分または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30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分の待機</a:t>
            </a:r>
            <a:endParaRPr lang="en-US" altLang="ja-JP" sz="2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(Stay for Monitoring about 15 to 30 Minuets)</a:t>
            </a:r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(2) 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退出時に「</a:t>
            </a: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待機終了時刻メモ」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を提示、破棄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   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(Present the “Waiting End Time Memo“ </a:t>
            </a:r>
          </a:p>
          <a:p>
            <a:pPr>
              <a:lnSpc>
                <a:spcPct val="150000"/>
              </a:lnSpc>
            </a:pP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      before you leave the room)</a:t>
            </a:r>
            <a:endParaRPr lang="en-US" altLang="ja-JP" sz="24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24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6992607" y="6548490"/>
            <a:ext cx="2085976" cy="2417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伊藤忠 新型コロナワクチン接種会場</a:t>
            </a:r>
            <a:endParaRPr lang="en-US" altLang="ja-JP" sz="2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972682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39604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伊藤忠</a:t>
            </a:r>
            <a:endParaRPr lang="en-US" altLang="ja-JP" sz="5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新型コロナワクチン</a:t>
            </a:r>
            <a:endParaRPr lang="en-US" altLang="ja-JP" sz="5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接種会場</a:t>
            </a:r>
            <a:endParaRPr lang="en-US" altLang="ja-JP" sz="5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endParaRPr lang="en-US" altLang="ja-JP" sz="2400" b="1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(ITOCHU VACCINATION SITE)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4163" y="4653136"/>
            <a:ext cx="3495675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4741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194421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書類を準備ください</a:t>
            </a:r>
          </a:p>
          <a:p>
            <a:pPr algn="ctr"/>
            <a:r>
              <a:rPr lang="en-US" altLang="ja-JP" sz="32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(Prepare Documents)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43508" y="2095188"/>
            <a:ext cx="8856984" cy="4447352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・本人確認書類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ja-JP" altLang="en-US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社員証・入館証など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)(ID(Employee ID, Admission Card, etc.))</a:t>
            </a:r>
          </a:p>
          <a:p>
            <a:pPr>
              <a:lnSpc>
                <a:spcPct val="150000"/>
              </a:lnSpc>
            </a:pPr>
            <a:r>
              <a:rPr lang="ja-JP" altLang="en-US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・予診票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(Sheet of “</a:t>
            </a:r>
            <a:r>
              <a:rPr lang="en-US" altLang="ja-JP" b="1" dirty="0" err="1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Prevaccination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Screening Questionnaire”)</a:t>
            </a:r>
          </a:p>
          <a:p>
            <a:pPr>
              <a:lnSpc>
                <a:spcPct val="150000"/>
              </a:lnSpc>
            </a:pPr>
            <a:r>
              <a:rPr lang="ja-JP" altLang="en-US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・接種記録書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(Sheet of “Record of Vaccination”)</a:t>
            </a:r>
          </a:p>
          <a:p>
            <a:pPr>
              <a:lnSpc>
                <a:spcPct val="150000"/>
              </a:lnSpc>
            </a:pPr>
            <a:r>
              <a:rPr lang="ja-JP" altLang="en-US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・接種券</a:t>
            </a:r>
            <a:r>
              <a:rPr lang="en-US" altLang="ja-JP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(3</a:t>
            </a:r>
            <a:r>
              <a:rPr lang="ja-JP" altLang="en-US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回目</a:t>
            </a:r>
            <a:r>
              <a:rPr lang="en-US" altLang="ja-JP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  <a:r>
              <a:rPr lang="ja-JP" altLang="en-US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の確認</a:t>
            </a:r>
            <a:r>
              <a:rPr lang="en-US" altLang="ja-JP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(Submit</a:t>
            </a:r>
            <a:r>
              <a:rPr lang="ja-JP" altLang="en-US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“</a:t>
            </a:r>
            <a:r>
              <a:rPr lang="en-US" altLang="ja-JP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Vaccination Ticket for the Booster Shot </a:t>
            </a:r>
            <a:r>
              <a:rPr lang="ja-JP" altLang="en-US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endParaRPr lang="en-US" altLang="ja-JP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en-US" altLang="ja-JP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Third dose)” 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ja-JP" altLang="en-US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・前回</a:t>
            </a:r>
            <a:r>
              <a:rPr lang="en-US" altLang="ja-JP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(2</a:t>
            </a:r>
            <a:r>
              <a:rPr lang="ja-JP" altLang="en-US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回目</a:t>
            </a:r>
            <a:r>
              <a:rPr lang="en-US" altLang="ja-JP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  <a:r>
              <a:rPr lang="ja-JP" altLang="en-US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接種日より</a:t>
            </a:r>
            <a:r>
              <a:rPr lang="en-US" altLang="ja-JP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6</a:t>
            </a:r>
            <a:r>
              <a:rPr lang="ja-JP" altLang="en-US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ヵ月経過してことがわかるものの確認</a:t>
            </a:r>
            <a:endParaRPr lang="en-US" altLang="ja-JP" b="1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 </a:t>
            </a:r>
            <a:r>
              <a:rPr lang="en-US" altLang="ja-JP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ja-JP" altLang="en-US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接種券</a:t>
            </a:r>
            <a:r>
              <a:rPr lang="en-US" altLang="ja-JP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/2</a:t>
            </a:r>
            <a:r>
              <a:rPr lang="ja-JP" altLang="en-US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回目までの接種記録書 </a:t>
            </a:r>
            <a:r>
              <a:rPr lang="en-US" altLang="ja-JP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/</a:t>
            </a:r>
            <a:r>
              <a:rPr lang="ja-JP" altLang="en-US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厚労省「接種証明アプリ」等の</a:t>
            </a:r>
            <a:endParaRPr lang="en-US" altLang="ja-JP" b="1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en-US" altLang="ja-JP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   </a:t>
            </a:r>
            <a:r>
              <a:rPr lang="ja-JP" altLang="en-US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公的</a:t>
            </a:r>
            <a:r>
              <a:rPr lang="ja-JP" altLang="en-US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な接種証明</a:t>
            </a:r>
            <a:r>
              <a:rPr lang="en-US" altLang="ja-JP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  <a:r>
              <a:rPr lang="ja-JP" altLang="en-US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  </a:t>
            </a:r>
            <a:r>
              <a:rPr lang="en-US" altLang="ja-JP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(Present the Record of 1</a:t>
            </a:r>
            <a:r>
              <a:rPr lang="en-US" altLang="ja-JP" b="1" baseline="30000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st</a:t>
            </a:r>
            <a:r>
              <a:rPr lang="en-US" altLang="ja-JP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&amp; 2</a:t>
            </a:r>
            <a:r>
              <a:rPr lang="en-US" altLang="ja-JP" b="1" baseline="30000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nd</a:t>
            </a:r>
            <a:r>
              <a:rPr lang="en-US" altLang="ja-JP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Vaccine Shots </a:t>
            </a:r>
          </a:p>
          <a:p>
            <a:pPr>
              <a:lnSpc>
                <a:spcPct val="150000"/>
              </a:lnSpc>
            </a:pPr>
            <a:r>
              <a:rPr lang="en-US" altLang="ja-JP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     </a:t>
            </a:r>
            <a:r>
              <a:rPr lang="ja-JP" altLang="en-US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ex</a:t>
            </a:r>
            <a:r>
              <a:rPr lang="en-US" altLang="ja-JP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. Paper Vaccination Certificate or Online QR code ) </a:t>
            </a:r>
            <a:endParaRPr lang="ja-JP" altLang="en-US" b="1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3458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143508" y="4293096"/>
            <a:ext cx="8856984" cy="237626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医師の合図を受けスペースへお入りください</a:t>
            </a:r>
            <a:endParaRPr lang="en-US" altLang="ja-JP" sz="5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Wait Until You Are </a:t>
            </a:r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Called)</a:t>
            </a:r>
            <a:endParaRPr lang="en-US" altLang="ja-JP" sz="2400" b="1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39243" y="2276872"/>
            <a:ext cx="8856984" cy="201622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書類を準備</a:t>
            </a:r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ください</a:t>
            </a:r>
            <a:endParaRPr lang="en-US" altLang="ja-JP" sz="5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(Prepare Documents)</a:t>
            </a:r>
          </a:p>
          <a:p>
            <a:r>
              <a:rPr lang="ja-JP" altLang="en-US" sz="40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        予診票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en-US" altLang="ja-JP" b="1" dirty="0" err="1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Prevaccination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en-US" altLang="ja-JP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Screening 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Questionnaire</a:t>
            </a:r>
            <a:r>
              <a:rPr lang="en-US" altLang="ja-JP" b="1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  <a:endParaRPr lang="ja-JP" altLang="en-US" b="1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143508" y="188896"/>
            <a:ext cx="8856984" cy="207966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すいている列に</a:t>
            </a:r>
            <a:endParaRPr lang="en-US" altLang="ja-JP" sz="5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お並びください</a:t>
            </a:r>
          </a:p>
          <a:p>
            <a:pPr algn="ctr"/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Please </a:t>
            </a:r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Stand in a Vacant Line</a:t>
            </a:r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 </a:t>
            </a:r>
            <a:endParaRPr lang="en-US" altLang="ja-JP" sz="2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874406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88896"/>
            <a:ext cx="8856984" cy="100785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すいている列にお並びください</a:t>
            </a:r>
          </a:p>
          <a:p>
            <a:pPr algn="ctr"/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Please </a:t>
            </a:r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Stand in a Vacant Line</a:t>
            </a:r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 </a:t>
            </a:r>
            <a:endParaRPr lang="en-US" altLang="ja-JP" sz="2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57998" y="4221088"/>
            <a:ext cx="8856984" cy="252028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看護師の合図を受け</a:t>
            </a:r>
            <a:endParaRPr lang="en-US" altLang="ja-JP" sz="36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36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スペースへお入りください</a:t>
            </a:r>
          </a:p>
          <a:p>
            <a:pPr algn="ctr"/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(Wait Until </a:t>
            </a:r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Y</a:t>
            </a:r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ou </a:t>
            </a:r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</a:t>
            </a:r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re Called)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158436" y="2815730"/>
            <a:ext cx="8856984" cy="140535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肩出しを準備</a:t>
            </a:r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Put your </a:t>
            </a:r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shoulder </a:t>
            </a:r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out)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158436" y="1196752"/>
            <a:ext cx="8856984" cy="165618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書類を準備</a:t>
            </a:r>
            <a:r>
              <a:rPr lang="ja-JP" altLang="en-US" sz="36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ください</a:t>
            </a:r>
            <a:endParaRPr lang="en-US" altLang="ja-JP" sz="36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(Prepare Documents)</a:t>
            </a:r>
          </a:p>
          <a:p>
            <a:r>
              <a:rPr lang="ja-JP" altLang="en-US" sz="40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        </a:t>
            </a:r>
            <a:r>
              <a:rPr lang="ja-JP" altLang="en-US" sz="28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予診票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en-US" altLang="ja-JP" b="1" dirty="0" err="1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Prevaccination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en-US" altLang="ja-JP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Screening 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Questionnaire</a:t>
            </a:r>
            <a:r>
              <a:rPr lang="en-US" altLang="ja-JP" b="1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  <a:endParaRPr lang="ja-JP" altLang="en-US" b="1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25348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25922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待機終了時刻まで</a:t>
            </a:r>
            <a:endParaRPr lang="en-US" altLang="ja-JP" sz="5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お</a:t>
            </a:r>
            <a:r>
              <a:rPr lang="ja-JP" altLang="en-US" sz="5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待</a:t>
            </a:r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ちください</a:t>
            </a:r>
            <a:endParaRPr lang="en-US" altLang="ja-JP" sz="5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(Stay Until End Time)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43508" y="2780928"/>
            <a:ext cx="8856984" cy="3888432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12788"/>
            <a:r>
              <a:rPr lang="ja-JP" altLang="en-US" sz="40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・会話不可（含、電話）</a:t>
            </a:r>
            <a:endParaRPr lang="en-US" altLang="ja-JP" sz="40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252538"/>
            <a:r>
              <a:rPr lang="en-US" altLang="ja-JP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(Avoid Any Conversation (Incl. Phone Calls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))</a:t>
            </a:r>
          </a:p>
          <a:p>
            <a:pPr marL="1252538"/>
            <a:endParaRPr lang="en-US" altLang="ja-JP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252538" indent="-539750"/>
            <a:r>
              <a:rPr lang="ja-JP" altLang="en-US" sz="40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・体調不良時は、係員へお知らせください</a:t>
            </a:r>
            <a:endParaRPr lang="en-US" altLang="ja-JP" sz="40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1252538"/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(If </a:t>
            </a:r>
            <a:r>
              <a:rPr lang="en-US" altLang="ja-JP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Y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ou </a:t>
            </a:r>
            <a:r>
              <a:rPr lang="en-US" altLang="ja-JP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E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xperience </a:t>
            </a:r>
            <a:r>
              <a:rPr lang="en-US" altLang="ja-JP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ny </a:t>
            </a:r>
            <a:r>
              <a:rPr lang="en-US" altLang="ja-JP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ide Effects, </a:t>
            </a:r>
          </a:p>
          <a:p>
            <a:pPr marL="1252538"/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Please </a:t>
            </a:r>
            <a:r>
              <a:rPr lang="en-US" altLang="ja-JP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inform the </a:t>
            </a:r>
            <a:r>
              <a:rPr lang="en-US" altLang="ja-JP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staff)</a:t>
            </a:r>
            <a:endParaRPr lang="en-US" altLang="ja-JP" b="1" dirty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1075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323528" y="188640"/>
            <a:ext cx="8640960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u="sng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ワクチンに関する補足</a:t>
            </a:r>
            <a:r>
              <a:rPr kumimoji="1" lang="ja-JP" altLang="en-US" sz="2400" b="1" u="sng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説明</a:t>
            </a:r>
            <a:endParaRPr kumimoji="1" lang="en-US" altLang="ja-JP" sz="2400" b="1" u="sng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Bef>
                <a:spcPts val="600"/>
              </a:spcBef>
            </a:pPr>
            <a:r>
              <a:rPr kumimoji="1" lang="en-US" altLang="ja-JP" sz="1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1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令和</a:t>
            </a:r>
            <a:r>
              <a:rPr kumimoji="1" lang="en-US" altLang="ja-JP" sz="1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1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</a:t>
            </a:r>
            <a:r>
              <a:rPr kumimoji="1" lang="en-US" altLang="ja-JP" sz="1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1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</a:t>
            </a:r>
            <a:r>
              <a:rPr kumimoji="1" lang="en-US" altLang="ja-JP" sz="1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1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日付け厚生労働省健康局健康課予防接種室事務連絡</a:t>
            </a:r>
            <a:r>
              <a:rPr kumimoji="1" lang="en-US" altLang="ja-JP" sz="1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/>
            </a:r>
            <a:br>
              <a:rPr kumimoji="1" lang="en-US" altLang="ja-JP" sz="1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1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 「ファイザー社ワクチン及び武田／モデルナ社ワクチンの有効期限の取扱いについて」に基づくご案内</a:t>
            </a:r>
            <a:endParaRPr kumimoji="1" lang="en-US" altLang="ja-JP" sz="14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88799" y="1250171"/>
            <a:ext cx="9018816" cy="45550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kumimoji="1" lang="ja-JP" altLang="en-US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職域での接種に利用されている「武田／モデルナ社ワクチン」については、</a:t>
            </a:r>
            <a:r>
              <a:rPr kumimoji="1" lang="en-US" altLang="ja-JP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/>
            </a:r>
            <a:br>
              <a:rPr kumimoji="1" lang="en-US" altLang="ja-JP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2000" dirty="0" err="1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ｰ</a:t>
            </a:r>
            <a:r>
              <a:rPr kumimoji="1" lang="en-US" altLang="ja-JP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</a:t>
            </a:r>
            <a:r>
              <a:rPr kumimoji="1" lang="ja-JP" altLang="en-US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℃</a:t>
            </a:r>
            <a:r>
              <a:rPr kumimoji="1" lang="en-US" altLang="ja-JP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±5</a:t>
            </a:r>
            <a:r>
              <a:rPr kumimoji="1" lang="ja-JP" altLang="en-US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℃での有効期間が、</a:t>
            </a:r>
            <a:r>
              <a:rPr kumimoji="1" lang="en-US" altLang="ja-JP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2021</a:t>
            </a:r>
            <a:r>
              <a:rPr kumimoji="1" lang="ja-JP" altLang="en-US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</a:t>
            </a:r>
            <a:r>
              <a:rPr kumimoji="1" lang="en-US" altLang="ja-JP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7</a:t>
            </a:r>
            <a:r>
              <a:rPr kumimoji="1" lang="ja-JP" altLang="en-US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月に「</a:t>
            </a:r>
            <a:r>
              <a:rPr kumimoji="1" lang="en-US" altLang="ja-JP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  <a:r>
              <a:rPr kumimoji="1" lang="ja-JP" altLang="en-US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ヵ月から</a:t>
            </a:r>
            <a:r>
              <a:rPr kumimoji="1" lang="en-US" altLang="ja-JP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7</a:t>
            </a:r>
            <a:r>
              <a:rPr kumimoji="1" lang="ja-JP" altLang="en-US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ヵ月」に延長され、</a:t>
            </a:r>
            <a:r>
              <a:rPr kumimoji="1" lang="en-US" altLang="ja-JP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/>
            </a:r>
            <a:br>
              <a:rPr kumimoji="1" lang="en-US" altLang="ja-JP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続いて</a:t>
            </a:r>
            <a:r>
              <a:rPr kumimoji="1" lang="en-US" altLang="ja-JP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2021</a:t>
            </a:r>
            <a:r>
              <a:rPr kumimoji="1" lang="ja-JP" altLang="en-US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</a:t>
            </a:r>
            <a:r>
              <a:rPr kumimoji="1" lang="en-US" altLang="ja-JP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11</a:t>
            </a:r>
            <a:r>
              <a:rPr kumimoji="1" lang="ja-JP" altLang="en-US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月には「</a:t>
            </a:r>
            <a:r>
              <a:rPr kumimoji="1" lang="en-US" altLang="ja-JP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7</a:t>
            </a:r>
            <a:r>
              <a:rPr kumimoji="1" lang="ja-JP" altLang="en-US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ヵ月から</a:t>
            </a:r>
            <a:r>
              <a:rPr kumimoji="1" lang="en-US" altLang="ja-JP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9</a:t>
            </a:r>
            <a:r>
              <a:rPr kumimoji="1" lang="ja-JP" altLang="en-US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ヵ月」に更に延長されました。</a:t>
            </a:r>
            <a:endParaRPr kumimoji="1" lang="en-US" altLang="ja-JP" sz="20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kumimoji="1" lang="ja-JP" altLang="en-US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他方、現在流通しているバイアル（ワクチン）は、有効期限が「</a:t>
            </a:r>
            <a:r>
              <a:rPr kumimoji="1" lang="en-US" altLang="ja-JP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  <a:r>
              <a:rPr kumimoji="1" lang="ja-JP" altLang="en-US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ヵ月または</a:t>
            </a:r>
            <a:r>
              <a:rPr kumimoji="1" lang="en-US" altLang="ja-JP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7</a:t>
            </a:r>
            <a:r>
              <a:rPr kumimoji="1" lang="ja-JP" altLang="en-US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ヵ月」</a:t>
            </a:r>
            <a:r>
              <a:rPr kumimoji="1" lang="en-US" altLang="ja-JP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/>
            </a:r>
            <a:br>
              <a:rPr kumimoji="1" lang="en-US" altLang="ja-JP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の前提で</a:t>
            </a:r>
            <a:r>
              <a:rPr kumimoji="1" lang="en-US" altLang="ja-JP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LOT</a:t>
            </a:r>
            <a:r>
              <a:rPr kumimoji="1" lang="ja-JP" altLang="en-US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シール等が印字されたものになります。</a:t>
            </a:r>
            <a:endParaRPr kumimoji="1" lang="en-US" altLang="ja-JP" sz="20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kumimoji="1" lang="ja-JP" altLang="en-US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新型コロナウイルスワクチンは貴重なワクチンであり、これを無駄にせず有効に</a:t>
            </a:r>
            <a:r>
              <a:rPr kumimoji="1" lang="en-US" altLang="ja-JP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/>
            </a:r>
            <a:br>
              <a:rPr kumimoji="1" lang="en-US" altLang="ja-JP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活用する観点から、このようなバイアルについて、「有効期限が</a:t>
            </a:r>
            <a:r>
              <a:rPr kumimoji="1" lang="en-US" altLang="ja-JP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9</a:t>
            </a:r>
            <a:r>
              <a:rPr kumimoji="1" lang="ja-JP" altLang="en-US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ヵ月である</a:t>
            </a:r>
            <a:r>
              <a:rPr kumimoji="1" lang="en-US" altLang="ja-JP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/>
            </a:r>
            <a:br>
              <a:rPr kumimoji="1" lang="en-US" altLang="ja-JP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バイアルとして取り扱って差し支えない」との政府見解が示され、これに基づき</a:t>
            </a:r>
            <a:r>
              <a:rPr kumimoji="1" lang="en-US" altLang="ja-JP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/>
            </a:r>
            <a:br>
              <a:rPr kumimoji="1" lang="en-US" altLang="ja-JP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当社接種会場に届けられています。</a:t>
            </a:r>
            <a:endParaRPr kumimoji="1" lang="en-US" altLang="ja-JP" sz="20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kumimoji="1" lang="ja-JP" altLang="en-US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今回の当社職場接種にて使用しているワクチンの</a:t>
            </a:r>
            <a:r>
              <a:rPr kumimoji="1" lang="en-US" altLang="ja-JP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LOT</a:t>
            </a:r>
            <a:r>
              <a:rPr kumimoji="1" lang="ja-JP" altLang="en-US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番号は「</a:t>
            </a:r>
            <a:r>
              <a:rPr kumimoji="1" lang="en-US" altLang="ja-JP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0000000</a:t>
            </a:r>
            <a:r>
              <a:rPr kumimoji="1" lang="ja-JP" altLang="en-US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」です。</a:t>
            </a:r>
            <a:r>
              <a:rPr kumimoji="1" lang="en-US" altLang="ja-JP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/>
            </a:r>
            <a:br>
              <a:rPr kumimoji="1" lang="en-US" altLang="ja-JP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上記の理由から、皆様の接種記録書等に貼付した</a:t>
            </a:r>
            <a:r>
              <a:rPr kumimoji="1" lang="en-US" altLang="ja-JP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LOT</a:t>
            </a:r>
            <a:r>
              <a:rPr kumimoji="1" lang="ja-JP" altLang="en-US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シールに印字されている</a:t>
            </a:r>
            <a:r>
              <a:rPr kumimoji="1" lang="en-US" altLang="ja-JP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/>
            </a:r>
            <a:br>
              <a:rPr kumimoji="1" lang="en-US" altLang="ja-JP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ワクチン有効期限に関わらず、「接種に活用して差し支えない」との政府見解に</a:t>
            </a:r>
            <a:r>
              <a:rPr kumimoji="1" lang="en-US" altLang="ja-JP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/>
            </a:r>
            <a:br>
              <a:rPr kumimoji="1" lang="en-US" altLang="ja-JP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kumimoji="1" lang="ja-JP" altLang="en-US" sz="2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基づき使用しているものですので、ご安心ください。</a:t>
            </a:r>
            <a:endParaRPr kumimoji="1" lang="en-US" altLang="ja-JP" sz="20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5493" y="5437674"/>
            <a:ext cx="1296000" cy="1420326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4331792" y="6309320"/>
            <a:ext cx="355257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11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有効期限の取扱いに関する情報については、</a:t>
            </a:r>
            <a:endParaRPr kumimoji="1" lang="en-US" altLang="ja-JP" sz="11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 </a:t>
            </a:r>
            <a:r>
              <a:rPr kumimoji="1" lang="ja-JP" altLang="en-US" sz="11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厚生労働省</a:t>
            </a:r>
            <a:r>
              <a:rPr kumimoji="1" lang="en-US" altLang="ja-JP" sz="11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HP</a:t>
            </a:r>
            <a:r>
              <a:rPr kumimoji="1" lang="ja-JP" altLang="en-US" sz="11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（右の</a:t>
            </a:r>
            <a:r>
              <a:rPr kumimoji="1" lang="en-US" altLang="ja-JP" sz="11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QR</a:t>
            </a:r>
            <a:r>
              <a:rPr kumimoji="1" lang="ja-JP" altLang="en-US" sz="11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コード）にも記載されています。</a:t>
            </a:r>
            <a:endParaRPr kumimoji="1" lang="ja-JP" altLang="en-US" sz="11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50779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230400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2.</a:t>
            </a:r>
            <a:r>
              <a:rPr lang="ja-JP" altLang="en-US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本人確認・受付</a:t>
            </a:r>
            <a:endParaRPr lang="en-US" altLang="ja-JP" sz="54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Registration</a:t>
            </a:r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lang="en-US" altLang="ja-JP" sz="3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43508" y="2420632"/>
            <a:ext cx="8856984" cy="4248728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altLang="ja-JP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(1) </a:t>
            </a:r>
            <a:r>
              <a:rPr lang="ja-JP" altLang="en-US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本人確認書類</a:t>
            </a:r>
            <a:r>
              <a:rPr lang="ja-JP" altLang="en-US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の確認</a:t>
            </a:r>
            <a:r>
              <a:rPr lang="en-US" altLang="ja-JP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en-US" altLang="ja-JP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Present Your ID)</a:t>
            </a:r>
          </a:p>
          <a:p>
            <a:pPr>
              <a:lnSpc>
                <a:spcPct val="150000"/>
              </a:lnSpc>
            </a:pPr>
            <a:r>
              <a:rPr lang="en-US" altLang="ja-JP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(2) </a:t>
            </a:r>
            <a:r>
              <a:rPr lang="ja-JP" altLang="en-US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予診票の確認</a:t>
            </a:r>
            <a:r>
              <a:rPr lang="en-US" altLang="ja-JP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en-US" altLang="ja-JP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Submit </a:t>
            </a:r>
            <a:r>
              <a:rPr lang="en-US" altLang="ja-JP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“</a:t>
            </a:r>
            <a:r>
              <a:rPr lang="en-US" altLang="ja-JP" b="1" dirty="0" err="1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Prevaccination</a:t>
            </a:r>
            <a:r>
              <a:rPr lang="en-US" altLang="ja-JP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en-US" altLang="ja-JP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Screening </a:t>
            </a:r>
            <a:r>
              <a:rPr lang="en-US" altLang="ja-JP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Questionnaire”)</a:t>
            </a:r>
            <a:endParaRPr lang="en-US" altLang="ja-JP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en-US" altLang="ja-JP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(3) </a:t>
            </a:r>
            <a:r>
              <a:rPr lang="ja-JP" altLang="en-US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接種</a:t>
            </a:r>
            <a:r>
              <a:rPr lang="ja-JP" altLang="en-US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記録書</a:t>
            </a:r>
            <a:r>
              <a:rPr lang="en-US" altLang="ja-JP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(3</a:t>
            </a:r>
            <a:r>
              <a:rPr lang="ja-JP" altLang="en-US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回目</a:t>
            </a:r>
            <a:r>
              <a:rPr lang="en-US" altLang="ja-JP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  <a:r>
              <a:rPr lang="ja-JP" altLang="en-US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の確認</a:t>
            </a:r>
            <a:r>
              <a:rPr lang="en-US" altLang="ja-JP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(Submit “Record </a:t>
            </a:r>
            <a:r>
              <a:rPr lang="en-US" altLang="ja-JP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of </a:t>
            </a:r>
            <a:r>
              <a:rPr lang="en-US" altLang="ja-JP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Vaccination</a:t>
            </a:r>
            <a:r>
              <a:rPr lang="ja-JP" altLang="en-US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en-US" altLang="ja-JP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for 3rd dose”)</a:t>
            </a:r>
          </a:p>
          <a:p>
            <a:pPr>
              <a:lnSpc>
                <a:spcPct val="150000"/>
              </a:lnSpc>
            </a:pPr>
            <a:r>
              <a:rPr lang="en-US" altLang="ja-JP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(4) </a:t>
            </a:r>
            <a:r>
              <a:rPr lang="ja-JP" altLang="en-US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接種券</a:t>
            </a:r>
            <a:r>
              <a:rPr lang="en-US" altLang="ja-JP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(3</a:t>
            </a:r>
            <a:r>
              <a:rPr lang="ja-JP" altLang="en-US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回目</a:t>
            </a:r>
            <a:r>
              <a:rPr lang="en-US" altLang="ja-JP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  <a:r>
              <a:rPr lang="ja-JP" altLang="en-US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の確認</a:t>
            </a:r>
            <a:r>
              <a:rPr lang="en-US" altLang="ja-JP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(Submit</a:t>
            </a:r>
            <a:r>
              <a:rPr lang="ja-JP" altLang="en-US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ja-JP" altLang="en-US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“</a:t>
            </a:r>
            <a:r>
              <a:rPr lang="en-US" altLang="ja-JP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Vaccination Ticket for the Booster Shot  </a:t>
            </a:r>
          </a:p>
          <a:p>
            <a:pPr>
              <a:lnSpc>
                <a:spcPct val="150000"/>
              </a:lnSpc>
            </a:pPr>
            <a:r>
              <a:rPr lang="en-US" altLang="ja-JP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en-US" altLang="ja-JP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   (Third dose)” )</a:t>
            </a:r>
          </a:p>
          <a:p>
            <a:pPr>
              <a:lnSpc>
                <a:spcPct val="150000"/>
              </a:lnSpc>
            </a:pPr>
            <a:r>
              <a:rPr lang="en-US" altLang="ja-JP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(5) </a:t>
            </a:r>
            <a:r>
              <a:rPr lang="ja-JP" altLang="en-US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前回</a:t>
            </a:r>
            <a:r>
              <a:rPr lang="en-US" altLang="ja-JP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(2</a:t>
            </a:r>
            <a:r>
              <a:rPr lang="ja-JP" altLang="en-US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回目</a:t>
            </a:r>
            <a:r>
              <a:rPr lang="en-US" altLang="ja-JP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  <a:r>
              <a:rPr lang="ja-JP" altLang="en-US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接種日より</a:t>
            </a:r>
            <a:r>
              <a:rPr lang="en-US" altLang="ja-JP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6</a:t>
            </a:r>
            <a:r>
              <a:rPr lang="ja-JP" altLang="en-US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ヵ月経過してこと</a:t>
            </a:r>
            <a:r>
              <a:rPr lang="ja-JP" altLang="en-US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がわかるものの確認</a:t>
            </a:r>
            <a:endParaRPr lang="en-US" altLang="ja-JP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en-US" altLang="ja-JP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ja-JP" altLang="en-US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接種券</a:t>
            </a:r>
            <a:r>
              <a:rPr lang="en-US" altLang="ja-JP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/2</a:t>
            </a:r>
            <a:r>
              <a:rPr lang="ja-JP" altLang="en-US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回目までの接種</a:t>
            </a:r>
            <a:r>
              <a:rPr lang="ja-JP" altLang="en-US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記録書 </a:t>
            </a:r>
            <a:r>
              <a:rPr lang="en-US" altLang="ja-JP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/</a:t>
            </a:r>
            <a:r>
              <a:rPr lang="ja-JP" altLang="en-US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厚労省「接種証明アプリ」等</a:t>
            </a:r>
            <a:r>
              <a:rPr lang="ja-JP" altLang="en-US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の</a:t>
            </a:r>
            <a:endParaRPr lang="en-US" altLang="ja-JP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en-US" altLang="ja-JP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en-US" altLang="ja-JP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   </a:t>
            </a:r>
            <a:r>
              <a:rPr lang="ja-JP" altLang="en-US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公的</a:t>
            </a:r>
            <a:r>
              <a:rPr lang="ja-JP" altLang="en-US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な接種</a:t>
            </a:r>
            <a:r>
              <a:rPr lang="ja-JP" altLang="en-US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証明</a:t>
            </a:r>
            <a:r>
              <a:rPr lang="en-US" altLang="ja-JP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  <a:r>
              <a:rPr lang="ja-JP" altLang="en-US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  </a:t>
            </a:r>
            <a:r>
              <a:rPr lang="en-US" altLang="ja-JP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(Present the Record of 1</a:t>
            </a:r>
            <a:r>
              <a:rPr lang="en-US" altLang="ja-JP" b="1" baseline="3000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st</a:t>
            </a:r>
            <a:r>
              <a:rPr lang="en-US" altLang="ja-JP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&amp; 2</a:t>
            </a:r>
            <a:r>
              <a:rPr lang="en-US" altLang="ja-JP" b="1" baseline="30000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nd</a:t>
            </a:r>
            <a:r>
              <a:rPr lang="en-US" altLang="ja-JP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Vaccine Shots </a:t>
            </a:r>
          </a:p>
          <a:p>
            <a:pPr>
              <a:lnSpc>
                <a:spcPct val="150000"/>
              </a:lnSpc>
            </a:pPr>
            <a:r>
              <a:rPr lang="en-US" altLang="ja-JP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en-US" altLang="ja-JP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    ex. Paper Vaccination Certificate or Online QR code ) </a:t>
            </a:r>
            <a:endParaRPr lang="ja-JP" altLang="en-US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b="1" dirty="0" smtClean="0">
              <a:solidFill>
                <a:srgbClr val="FF000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6992607" y="6548490"/>
            <a:ext cx="2085976" cy="2417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伊藤忠 新型コロナワクチン接種会場</a:t>
            </a:r>
            <a:endParaRPr lang="en-US" altLang="ja-JP" sz="2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4371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655272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関係者以外</a:t>
            </a:r>
            <a:endParaRPr lang="en-US" altLang="ja-JP" sz="5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立入禁止</a:t>
            </a:r>
            <a:endParaRPr lang="en-US" altLang="ja-JP" sz="5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3118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648072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b="1" u="sng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体温シール</a:t>
            </a:r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は、</a:t>
            </a:r>
            <a:endParaRPr lang="en-US" altLang="ja-JP" sz="5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5400" b="1" u="sng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</a:t>
            </a:r>
            <a:r>
              <a:rPr lang="ja-JP" altLang="en-US" sz="5400" b="1" u="sng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診票の裏</a:t>
            </a:r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に</a:t>
            </a:r>
            <a:r>
              <a:rPr lang="ja-JP" altLang="en-US" sz="5400" b="1" u="sng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貼って</a:t>
            </a:r>
            <a:endParaRPr lang="en-US" altLang="ja-JP" sz="5400" b="1" u="sng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5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ください</a:t>
            </a:r>
            <a:endParaRPr lang="en-US" altLang="ja-JP" sz="5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endParaRPr lang="en-US" altLang="ja-JP" sz="2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(Put </a:t>
            </a:r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the </a:t>
            </a:r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sticker </a:t>
            </a:r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on the back of the </a:t>
            </a:r>
            <a:endParaRPr lang="en-US" altLang="ja-JP" sz="2400" b="1" dirty="0" smtClean="0">
              <a:solidFill>
                <a:srgbClr val="00206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en-US" altLang="ja-JP" sz="2400" b="1" dirty="0" err="1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Prevaccination</a:t>
            </a:r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en-US" altLang="ja-JP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Screening </a:t>
            </a:r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Questionnaire</a:t>
            </a:r>
            <a:r>
              <a:rPr lang="ja-JP" altLang="en-US" sz="2400" b="1" dirty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en-US" altLang="ja-JP" sz="2400" b="1" dirty="0" smtClean="0">
                <a:solidFill>
                  <a:srgbClr val="00206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Sheet)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6542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角丸四角形 3"/>
          <p:cNvSpPr/>
          <p:nvPr/>
        </p:nvSpPr>
        <p:spPr>
          <a:xfrm>
            <a:off x="107504" y="154080"/>
            <a:ext cx="8946081" cy="255483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351939" y="609346"/>
            <a:ext cx="8566696" cy="1189897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7500" b="1" u="sng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会話・通話　厳禁</a:t>
            </a:r>
            <a:r>
              <a:rPr lang="en-US" altLang="ja-JP" sz="7500" b="1" u="sng" dirty="0" smtClean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!!</a:t>
            </a:r>
            <a:endParaRPr lang="en-US" altLang="ja-JP" sz="7500" b="1" u="sng" dirty="0">
              <a:solidFill>
                <a:srgbClr val="FF000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1367" y="5716137"/>
            <a:ext cx="1598599" cy="774944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6967609" y="6491081"/>
            <a:ext cx="2085976" cy="2417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伊藤忠 新型コロナワクチン接種会場</a:t>
            </a:r>
            <a:endParaRPr lang="en-US" altLang="ja-JP" sz="2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458238" y="2781663"/>
            <a:ext cx="8710712" cy="1323576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66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マスクの正しい着用</a:t>
            </a:r>
            <a:r>
              <a:rPr lang="en-US" altLang="ja-JP" sz="66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!</a:t>
            </a:r>
            <a:endParaRPr lang="en-US" altLang="ja-JP" sz="66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238" y="4177983"/>
            <a:ext cx="5796136" cy="2627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2815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388843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4000"/>
              </a:lnSpc>
            </a:pPr>
            <a:r>
              <a:rPr lang="ja-JP" altLang="en-US" sz="5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ワクチン接種会場</a:t>
            </a:r>
            <a:endParaRPr lang="en-US" altLang="ja-JP" sz="5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>
              <a:lnSpc>
                <a:spcPts val="4000"/>
              </a:lnSpc>
            </a:pPr>
            <a:r>
              <a:rPr lang="en-US" altLang="ja-JP" sz="5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/>
            </a:r>
            <a:br>
              <a:rPr lang="en-US" altLang="ja-JP" sz="5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</a:br>
            <a:r>
              <a:rPr lang="ja-JP" altLang="en-US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VACCINATION SITE</a:t>
            </a:r>
            <a:r>
              <a:rPr lang="ja-JP" altLang="en-US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lang="en-US" altLang="ja-JP" sz="40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" name="右矢印 2"/>
          <p:cNvSpPr/>
          <p:nvPr/>
        </p:nvSpPr>
        <p:spPr>
          <a:xfrm>
            <a:off x="1871700" y="4293096"/>
            <a:ext cx="5400600" cy="2376264"/>
          </a:xfrm>
          <a:prstGeom prst="rightArrow">
            <a:avLst/>
          </a:prstGeom>
          <a:solidFill>
            <a:srgbClr val="FF00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54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50675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388843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ワクチン接種会場</a:t>
            </a:r>
            <a:endParaRPr lang="en-US" altLang="ja-JP" sz="5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kumimoji="1" lang="ja-JP" altLang="en-US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VACCINATION SITE</a:t>
            </a:r>
            <a:r>
              <a:rPr kumimoji="1" lang="ja-JP" altLang="en-US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kumimoji="1" lang="en-US" altLang="ja-JP" sz="40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>
              <a:lnSpc>
                <a:spcPts val="4000"/>
              </a:lnSpc>
            </a:pPr>
            <a:endParaRPr kumimoji="1" lang="en-US" altLang="ja-JP" sz="5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5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外からお回りください</a:t>
            </a:r>
            <a:endParaRPr lang="en-US" altLang="ja-JP" sz="5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en-US" altLang="ja-JP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(Use Outside Entrance)</a:t>
            </a:r>
            <a:endParaRPr lang="en-US" altLang="ja-JP" sz="40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" name="右矢印 2"/>
          <p:cNvSpPr/>
          <p:nvPr/>
        </p:nvSpPr>
        <p:spPr>
          <a:xfrm>
            <a:off x="1871700" y="4293096"/>
            <a:ext cx="5400600" cy="2376264"/>
          </a:xfrm>
          <a:prstGeom prst="rightArrow">
            <a:avLst/>
          </a:prstGeom>
          <a:solidFill>
            <a:srgbClr val="FF00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54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89323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左矢印 2"/>
          <p:cNvSpPr/>
          <p:nvPr/>
        </p:nvSpPr>
        <p:spPr>
          <a:xfrm>
            <a:off x="1871700" y="4293096"/>
            <a:ext cx="5400600" cy="2376264"/>
          </a:xfrm>
          <a:prstGeom prst="leftArrow">
            <a:avLst/>
          </a:prstGeom>
          <a:solidFill>
            <a:srgbClr val="FF00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54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43508" y="116632"/>
            <a:ext cx="8856984" cy="388843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ワクチン接種会場</a:t>
            </a:r>
            <a:endParaRPr lang="en-US" altLang="ja-JP" sz="5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kumimoji="1" lang="ja-JP" altLang="en-US" sz="4000" b="1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4000" b="1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VACCINATION </a:t>
            </a:r>
            <a:r>
              <a:rPr lang="en-US" altLang="ja-JP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SITE</a:t>
            </a:r>
            <a:r>
              <a:rPr kumimoji="1" lang="ja-JP" altLang="en-US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kumimoji="1" lang="en-US" altLang="ja-JP" sz="40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>
              <a:lnSpc>
                <a:spcPts val="4000"/>
              </a:lnSpc>
            </a:pPr>
            <a:endParaRPr kumimoji="1" lang="en-US" altLang="ja-JP" sz="5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5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外からお回りください</a:t>
            </a:r>
            <a:endParaRPr lang="en-US" altLang="ja-JP" sz="5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en-US" altLang="ja-JP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(Use Outside Entrance)</a:t>
            </a:r>
            <a:endParaRPr lang="en-US" altLang="ja-JP" sz="40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324546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左矢印 2"/>
          <p:cNvSpPr/>
          <p:nvPr/>
        </p:nvSpPr>
        <p:spPr>
          <a:xfrm>
            <a:off x="1871700" y="4293096"/>
            <a:ext cx="5400600" cy="2376264"/>
          </a:xfrm>
          <a:prstGeom prst="leftArrow">
            <a:avLst/>
          </a:prstGeom>
          <a:solidFill>
            <a:srgbClr val="FF00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54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43508" y="116632"/>
            <a:ext cx="8856984" cy="388843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4000"/>
              </a:lnSpc>
            </a:pPr>
            <a:r>
              <a:rPr lang="ja-JP" altLang="en-US" sz="5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ワクチン接種会場</a:t>
            </a:r>
            <a:endParaRPr lang="en-US" altLang="ja-JP" sz="5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>
              <a:lnSpc>
                <a:spcPts val="4000"/>
              </a:lnSpc>
            </a:pPr>
            <a:r>
              <a:rPr lang="en-US" altLang="ja-JP" sz="5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/>
            </a:r>
            <a:br>
              <a:rPr lang="en-US" altLang="ja-JP" sz="5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</a:br>
            <a:r>
              <a:rPr lang="ja-JP" altLang="en-US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VACCINATION SITE</a:t>
            </a:r>
            <a:r>
              <a:rPr lang="ja-JP" altLang="en-US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lang="en-US" altLang="ja-JP" sz="40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5213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388843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5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ワクチン接種会場</a:t>
            </a:r>
            <a:endParaRPr lang="en-US" altLang="ja-JP" sz="5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en-US" altLang="ja-JP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en-US" altLang="ja-JP" sz="40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VACCINATION </a:t>
            </a:r>
            <a:r>
              <a:rPr lang="en-US" altLang="ja-JP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SITE)</a:t>
            </a:r>
          </a:p>
          <a:p>
            <a:pPr algn="ctr">
              <a:lnSpc>
                <a:spcPts val="4000"/>
              </a:lnSpc>
            </a:pPr>
            <a:endParaRPr lang="en-US" altLang="ja-JP" sz="5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5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退出</a:t>
            </a:r>
            <a:r>
              <a:rPr lang="ja-JP" altLang="en-US" sz="5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は</a:t>
            </a:r>
            <a:r>
              <a:rPr lang="ja-JP" altLang="en-US" sz="5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こちら</a:t>
            </a:r>
            <a:endParaRPr lang="en-US" altLang="ja-JP" sz="5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Exit</a:t>
            </a:r>
            <a:r>
              <a:rPr lang="ja-JP" altLang="en-US" sz="4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lang="en-US" altLang="ja-JP" sz="40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" name="右矢印 2"/>
          <p:cNvSpPr/>
          <p:nvPr/>
        </p:nvSpPr>
        <p:spPr>
          <a:xfrm>
            <a:off x="1871700" y="4293096"/>
            <a:ext cx="5400600" cy="2376264"/>
          </a:xfrm>
          <a:prstGeom prst="rightArrow">
            <a:avLst/>
          </a:prstGeom>
          <a:solidFill>
            <a:srgbClr val="FF00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54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49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clrChange>
              <a:clrFrom>
                <a:srgbClr val="ECECEC"/>
              </a:clrFrom>
              <a:clrTo>
                <a:srgbClr val="ECECE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3588" y="289203"/>
            <a:ext cx="7416824" cy="627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885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230400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3.</a:t>
            </a:r>
            <a:r>
              <a:rPr lang="ja-JP" altLang="en-US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予</a:t>
            </a:r>
            <a:r>
              <a:rPr lang="ja-JP" altLang="en-US" sz="54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診票</a:t>
            </a:r>
            <a:r>
              <a:rPr lang="ja-JP" altLang="en-US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確認</a:t>
            </a:r>
            <a:endParaRPr lang="en-US" altLang="ja-JP" sz="54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Check </a:t>
            </a:r>
            <a:r>
              <a:rPr lang="en-US" altLang="ja-JP" sz="3200" b="1" dirty="0" err="1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Prevaccination</a:t>
            </a:r>
            <a:r>
              <a:rPr lang="en-US" altLang="ja-JP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Screening Questionnaire</a:t>
            </a:r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lang="en-US" altLang="ja-JP" sz="3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43508" y="2564904"/>
            <a:ext cx="8856984" cy="4104456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(1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 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記入漏れ確認</a:t>
            </a:r>
            <a:endParaRPr lang="en-US" altLang="ja-JP" sz="2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(Check 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“</a:t>
            </a:r>
            <a:r>
              <a:rPr lang="en-US" altLang="ja-JP" sz="2400" b="1" dirty="0" err="1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Prevaccination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Screening Questionnaire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”)</a:t>
            </a:r>
            <a:endParaRPr lang="en-US" altLang="ja-JP" sz="24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6992607" y="6548490"/>
            <a:ext cx="2085976" cy="2417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伊藤忠 新型コロナワクチン接種会場</a:t>
            </a:r>
            <a:endParaRPr lang="en-US" altLang="ja-JP" sz="2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54415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230400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4.</a:t>
            </a:r>
            <a:r>
              <a:rPr lang="ja-JP" altLang="en-US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予診（</a:t>
            </a:r>
            <a:r>
              <a:rPr lang="en-US" altLang="ja-JP" sz="540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</a:t>
            </a:r>
            <a:r>
              <a:rPr lang="ja-JP" altLang="en-US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lang="en-US" altLang="ja-JP" sz="54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Clinical Assessment</a:t>
            </a:r>
            <a:r>
              <a:rPr lang="ja-JP" altLang="en-US" sz="32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3200" b="1" u="sng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</a:t>
            </a:r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））</a:t>
            </a:r>
            <a:endParaRPr lang="en-US" altLang="ja-JP" sz="3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43508" y="2564904"/>
            <a:ext cx="8856984" cy="4104456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(1) 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予診票の提出</a:t>
            </a:r>
            <a:endParaRPr lang="en-US" altLang="ja-JP" sz="2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Submit 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“</a:t>
            </a:r>
            <a:r>
              <a:rPr lang="en-US" altLang="ja-JP" sz="2400" b="1" dirty="0" err="1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Prevaccination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Screening 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Questionnaire”)</a:t>
            </a:r>
            <a:endParaRPr lang="en-US" altLang="ja-JP" sz="24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6992607" y="6548490"/>
            <a:ext cx="2085976" cy="2417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伊藤忠 新型コロナワクチン接種会場</a:t>
            </a:r>
            <a:endParaRPr lang="en-US" altLang="ja-JP" sz="2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012036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230400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4.</a:t>
            </a:r>
            <a:r>
              <a:rPr lang="ja-JP" altLang="en-US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予診（</a:t>
            </a:r>
            <a:r>
              <a:rPr lang="en-US" altLang="ja-JP" sz="540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B</a:t>
            </a:r>
            <a:r>
              <a:rPr lang="ja-JP" altLang="en-US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lang="en-US" altLang="ja-JP" sz="54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Clinical Assessment</a:t>
            </a:r>
            <a:r>
              <a:rPr lang="ja-JP" altLang="en-US" sz="32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3200" b="1" u="sng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B</a:t>
            </a:r>
            <a:r>
              <a:rPr lang="ja-JP" altLang="en-US" sz="32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））</a:t>
            </a:r>
            <a:endParaRPr lang="en-US" altLang="ja-JP" sz="3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43508" y="2564904"/>
            <a:ext cx="8856984" cy="4104456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(1) 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予診票の提出</a:t>
            </a:r>
            <a:endParaRPr lang="en-US" altLang="ja-JP" sz="2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Submit 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“</a:t>
            </a:r>
            <a:r>
              <a:rPr lang="en-US" altLang="ja-JP" sz="2400" b="1" dirty="0" err="1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Prevaccination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Screening 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Questionnaire”)</a:t>
            </a:r>
            <a:endParaRPr lang="en-US" altLang="ja-JP" sz="24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6992607" y="6548490"/>
            <a:ext cx="2085976" cy="2417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伊藤忠 新型コロナワクチン接種会場</a:t>
            </a:r>
            <a:endParaRPr lang="en-US" altLang="ja-JP" sz="2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71598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230400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4.</a:t>
            </a:r>
            <a:r>
              <a:rPr lang="ja-JP" altLang="en-US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予診（</a:t>
            </a:r>
            <a:r>
              <a:rPr lang="en-US" altLang="ja-JP" sz="540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C</a:t>
            </a:r>
            <a:r>
              <a:rPr lang="ja-JP" altLang="en-US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lang="en-US" altLang="ja-JP" sz="54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Clinical Assessment</a:t>
            </a:r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320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C</a:t>
            </a:r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r>
              <a:rPr lang="ja-JP" altLang="en-US" sz="32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lang="en-US" altLang="ja-JP" sz="3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43508" y="2564904"/>
            <a:ext cx="8856984" cy="4104456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(1) 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予診票の提出</a:t>
            </a:r>
            <a:endParaRPr lang="en-US" altLang="ja-JP" sz="2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Submit 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“</a:t>
            </a:r>
            <a:r>
              <a:rPr lang="en-US" altLang="ja-JP" sz="2400" b="1" dirty="0" err="1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Prevaccination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Screening 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Questionnaire”)</a:t>
            </a:r>
            <a:endParaRPr lang="en-US" altLang="ja-JP" sz="2400" b="1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6992607" y="6548490"/>
            <a:ext cx="2085976" cy="2417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伊藤忠 新型コロナワクチン接種会場</a:t>
            </a:r>
            <a:endParaRPr lang="en-US" altLang="ja-JP" sz="2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812363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230400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5.</a:t>
            </a:r>
            <a:r>
              <a:rPr lang="ja-JP" altLang="en-US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接種</a:t>
            </a:r>
            <a:r>
              <a:rPr lang="en-US" altLang="ja-JP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en-US" altLang="ja-JP" sz="540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</a:t>
            </a:r>
            <a:r>
              <a:rPr lang="en-US" altLang="ja-JP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</a:p>
          <a:p>
            <a:pPr algn="ctr"/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Get </a:t>
            </a:r>
            <a:r>
              <a:rPr lang="en-US" altLang="ja-JP" sz="3200" b="1" dirty="0" err="1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Vaccined</a:t>
            </a:r>
            <a:r>
              <a:rPr lang="en-US" altLang="ja-JP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en-US" altLang="ja-JP" sz="320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A</a:t>
            </a:r>
            <a:r>
              <a:rPr lang="en-US" altLang="ja-JP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lang="en-US" altLang="ja-JP" sz="3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43508" y="2564904"/>
            <a:ext cx="8856984" cy="4104456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(1) </a:t>
            </a: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予診票の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提出</a:t>
            </a:r>
            <a:endParaRPr lang="en-US" altLang="ja-JP" sz="2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en-US" altLang="ja-JP" sz="20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Submit “</a:t>
            </a:r>
            <a:r>
              <a:rPr lang="en-US" altLang="ja-JP" sz="2000" b="1" dirty="0" err="1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Prevaccination</a:t>
            </a:r>
            <a:r>
              <a:rPr lang="en-US" altLang="ja-JP" sz="20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Screening Questionnaire”)</a:t>
            </a:r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(2)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ワクチン接種</a:t>
            </a:r>
            <a:endParaRPr lang="en-US" altLang="ja-JP" sz="2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(Get </a:t>
            </a:r>
            <a:r>
              <a:rPr lang="en-US" altLang="ja-JP" sz="2400" b="1" dirty="0" err="1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Vaccined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6992607" y="6548490"/>
            <a:ext cx="2085976" cy="2417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伊藤忠 新型コロナワクチン接種会場</a:t>
            </a:r>
            <a:endParaRPr lang="en-US" altLang="ja-JP" sz="2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633363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230400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5.</a:t>
            </a:r>
            <a:r>
              <a:rPr lang="ja-JP" altLang="en-US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接種</a:t>
            </a:r>
            <a:r>
              <a:rPr lang="en-US" altLang="ja-JP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en-US" altLang="ja-JP" sz="540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B</a:t>
            </a:r>
            <a:r>
              <a:rPr lang="en-US" altLang="ja-JP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</a:p>
          <a:p>
            <a:pPr algn="ctr"/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Get </a:t>
            </a:r>
            <a:r>
              <a:rPr lang="en-US" altLang="ja-JP" sz="3200" b="1" dirty="0" err="1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Vaccined</a:t>
            </a:r>
            <a:r>
              <a:rPr lang="en-US" altLang="ja-JP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en-US" altLang="ja-JP" sz="320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B</a:t>
            </a:r>
            <a:r>
              <a:rPr lang="en-US" altLang="ja-JP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lang="en-US" altLang="ja-JP" sz="3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43508" y="2564904"/>
            <a:ext cx="8856984" cy="4104456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(1) </a:t>
            </a: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予診票の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提出</a:t>
            </a:r>
            <a:endParaRPr lang="en-US" altLang="ja-JP" sz="2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en-US" altLang="ja-JP" sz="20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Submit “</a:t>
            </a:r>
            <a:r>
              <a:rPr lang="en-US" altLang="ja-JP" sz="2000" b="1" dirty="0" err="1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Prevaccination</a:t>
            </a:r>
            <a:r>
              <a:rPr lang="en-US" altLang="ja-JP" sz="20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Screening Questionnaire”)</a:t>
            </a:r>
          </a:p>
          <a:p>
            <a:pPr>
              <a:lnSpc>
                <a:spcPct val="150000"/>
              </a:lnSpc>
            </a:pP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(2)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ワクチン接種</a:t>
            </a:r>
            <a:endParaRPr lang="en-US" altLang="ja-JP" sz="2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(Get </a:t>
            </a:r>
            <a:r>
              <a:rPr lang="en-US" altLang="ja-JP" sz="2400" b="1" dirty="0" err="1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Vaccined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6992607" y="6548490"/>
            <a:ext cx="2085976" cy="2417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伊藤忠 新型コロナワクチン接種会場</a:t>
            </a:r>
            <a:endParaRPr lang="en-US" altLang="ja-JP" sz="2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6778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143508" y="116632"/>
            <a:ext cx="8856984" cy="2304000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5.</a:t>
            </a:r>
            <a:r>
              <a:rPr lang="ja-JP" altLang="en-US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接種</a:t>
            </a:r>
            <a:r>
              <a:rPr lang="en-US" altLang="ja-JP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en-US" altLang="ja-JP" sz="540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C</a:t>
            </a:r>
            <a:r>
              <a:rPr lang="en-US" altLang="ja-JP" sz="54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</a:p>
          <a:p>
            <a:pPr algn="ctr"/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（</a:t>
            </a:r>
            <a:r>
              <a:rPr lang="en-US" altLang="ja-JP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Get </a:t>
            </a:r>
            <a:r>
              <a:rPr lang="en-US" altLang="ja-JP" sz="3200" b="1" dirty="0" err="1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Vaccined</a:t>
            </a:r>
            <a:r>
              <a:rPr lang="en-US" altLang="ja-JP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en-US" altLang="ja-JP" sz="3200" b="1" u="sng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C</a:t>
            </a:r>
            <a:r>
              <a:rPr lang="en-US" altLang="ja-JP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  <a:r>
              <a:rPr lang="ja-JP" altLang="en-US" sz="3200" b="1" dirty="0" smtClean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lang="en-US" altLang="ja-JP" sz="3200" b="1" dirty="0" smtClean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43508" y="2564904"/>
            <a:ext cx="8856984" cy="4104456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(1) </a:t>
            </a: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予診票の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提出</a:t>
            </a:r>
            <a:endParaRPr lang="en-US" altLang="ja-JP" sz="2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0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en-US" altLang="ja-JP" sz="20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Submit “</a:t>
            </a:r>
            <a:r>
              <a:rPr lang="en-US" altLang="ja-JP" sz="2000" b="1" dirty="0" err="1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Prevaccination</a:t>
            </a:r>
            <a:r>
              <a:rPr lang="en-US" altLang="ja-JP" sz="20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Screening Questionnaire”)</a:t>
            </a:r>
          </a:p>
          <a:p>
            <a:pPr>
              <a:lnSpc>
                <a:spcPct val="150000"/>
              </a:lnSpc>
            </a:pP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(2)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ワクチン接種</a:t>
            </a:r>
            <a:endParaRPr lang="en-US" altLang="ja-JP" sz="24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b="1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ja-JP" altLang="en-US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(Get </a:t>
            </a:r>
            <a:r>
              <a:rPr lang="en-US" altLang="ja-JP" sz="2400" b="1" dirty="0" err="1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Vaccined</a:t>
            </a:r>
            <a:r>
              <a:rPr lang="en-US" altLang="ja-JP" sz="24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5733256"/>
            <a:ext cx="1598599" cy="774944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6992607" y="6548490"/>
            <a:ext cx="2085976" cy="2417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b="1" dirty="0" smtClean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伊藤忠 新型コロナワクチン接種会場</a:t>
            </a:r>
            <a:endParaRPr lang="en-US" altLang="ja-JP" sz="200" b="1" dirty="0" smtClean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308191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2653</TotalTime>
  <Words>1478</Words>
  <Application>Microsoft Office PowerPoint</Application>
  <PresentationFormat>画面に合わせる (4:3)</PresentationFormat>
  <Paragraphs>191</Paragraphs>
  <Slides>28</Slides>
  <Notes>26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28</vt:i4>
      </vt:variant>
    </vt:vector>
  </HeadingPairs>
  <TitlesOfParts>
    <vt:vector size="34" baseType="lpstr">
      <vt:lpstr>ＭＳ Ｐゴシック</vt:lpstr>
      <vt:lpstr>游ゴシック</vt:lpstr>
      <vt:lpstr>Arial</vt:lpstr>
      <vt:lpstr>Calibri</vt:lpstr>
      <vt:lpstr>Wingdings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ITOCHU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鶴藤 章義</dc:creator>
  <cp:lastModifiedBy>五十嵐 淳</cp:lastModifiedBy>
  <cp:revision>293</cp:revision>
  <cp:lastPrinted>2021-07-11T23:14:33Z</cp:lastPrinted>
  <dcterms:created xsi:type="dcterms:W3CDTF">2018-06-20T08:47:28Z</dcterms:created>
  <dcterms:modified xsi:type="dcterms:W3CDTF">2022-02-16T09:25:33Z</dcterms:modified>
</cp:coreProperties>
</file>