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065846-84DD-474A-AB53-968A3EE27466}" v="32" dt="2022-10-02T06:32:05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7" autoAdjust="0"/>
    <p:restoredTop sz="95179" autoAdjust="0"/>
  </p:normalViewPr>
  <p:slideViewPr>
    <p:cSldViewPr showGuides="1">
      <p:cViewPr varScale="1">
        <p:scale>
          <a:sx n="60" d="100"/>
          <a:sy n="60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高橋 一帆" userId="fca1a3ff0f576d16" providerId="LiveId" clId="{B9065846-84DD-474A-AB53-968A3EE27466}"/>
    <pc:docChg chg="undo custSel delSld modSld">
      <pc:chgData name="高橋 一帆" userId="fca1a3ff0f576d16" providerId="LiveId" clId="{B9065846-84DD-474A-AB53-968A3EE27466}" dt="2022-10-02T06:37:15.139" v="672" actId="14100"/>
      <pc:docMkLst>
        <pc:docMk/>
      </pc:docMkLst>
      <pc:sldChg chg="delSp modSp del mod">
        <pc:chgData name="高橋 一帆" userId="fca1a3ff0f576d16" providerId="LiveId" clId="{B9065846-84DD-474A-AB53-968A3EE27466}" dt="2022-10-02T06:37:06.665" v="671" actId="47"/>
        <pc:sldMkLst>
          <pc:docMk/>
          <pc:sldMk cId="3012590300" sldId="266"/>
        </pc:sldMkLst>
        <pc:spChg chg="mod">
          <ac:chgData name="高橋 一帆" userId="fca1a3ff0f576d16" providerId="LiveId" clId="{B9065846-84DD-474A-AB53-968A3EE27466}" dt="2022-10-02T06:06:02.686" v="28" actId="1076"/>
          <ac:spMkLst>
            <pc:docMk/>
            <pc:sldMk cId="3012590300" sldId="266"/>
            <ac:spMk id="52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5:59.177" v="27" actId="478"/>
          <ac:spMkLst>
            <pc:docMk/>
            <pc:sldMk cId="3012590300" sldId="266"/>
            <ac:spMk id="59" creationId="{00000000-0000-0000-0000-000000000000}"/>
          </ac:spMkLst>
        </pc:spChg>
      </pc:sldChg>
      <pc:sldChg chg="modSp mod">
        <pc:chgData name="高橋 一帆" userId="fca1a3ff0f576d16" providerId="LiveId" clId="{B9065846-84DD-474A-AB53-968A3EE27466}" dt="2022-10-02T06:04:39.429" v="8" actId="20577"/>
        <pc:sldMkLst>
          <pc:docMk/>
          <pc:sldMk cId="1749500438" sldId="267"/>
        </pc:sldMkLst>
        <pc:spChg chg="mod">
          <ac:chgData name="高橋 一帆" userId="fca1a3ff0f576d16" providerId="LiveId" clId="{B9065846-84DD-474A-AB53-968A3EE27466}" dt="2022-10-02T06:04:39.429" v="8" actId="20577"/>
          <ac:spMkLst>
            <pc:docMk/>
            <pc:sldMk cId="1749500438" sldId="267"/>
            <ac:spMk id="6" creationId="{00000000-0000-0000-0000-000000000000}"/>
          </ac:spMkLst>
        </pc:spChg>
      </pc:sldChg>
      <pc:sldChg chg="modSp mod">
        <pc:chgData name="高橋 一帆" userId="fca1a3ff0f576d16" providerId="LiveId" clId="{B9065846-84DD-474A-AB53-968A3EE27466}" dt="2022-10-02T06:05:31.841" v="26" actId="13926"/>
        <pc:sldMkLst>
          <pc:docMk/>
          <pc:sldMk cId="1912170469" sldId="268"/>
        </pc:sldMkLst>
        <pc:spChg chg="mod">
          <ac:chgData name="高橋 一帆" userId="fca1a3ff0f576d16" providerId="LiveId" clId="{B9065846-84DD-474A-AB53-968A3EE27466}" dt="2022-10-02T06:05:31.841" v="26" actId="13926"/>
          <ac:spMkLst>
            <pc:docMk/>
            <pc:sldMk cId="1912170469" sldId="268"/>
            <ac:spMk id="13" creationId="{00000000-0000-0000-0000-000000000000}"/>
          </ac:spMkLst>
        </pc:spChg>
      </pc:sldChg>
      <pc:sldChg chg="addSp delSp modSp mod">
        <pc:chgData name="高橋 一帆" userId="fca1a3ff0f576d16" providerId="LiveId" clId="{B9065846-84DD-474A-AB53-968A3EE27466}" dt="2022-10-02T06:37:15.139" v="672" actId="14100"/>
        <pc:sldMkLst>
          <pc:docMk/>
          <pc:sldMk cId="458360726" sldId="269"/>
        </pc:sldMkLst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5" creationId="{00000000-0000-0000-0000-000000000000}"/>
          </ac:spMkLst>
        </pc:spChg>
        <pc:spChg chg="add del mod">
          <ac:chgData name="高橋 一帆" userId="fca1a3ff0f576d16" providerId="LiveId" clId="{B9065846-84DD-474A-AB53-968A3EE27466}" dt="2022-10-02T06:10:38.875" v="59" actId="478"/>
          <ac:spMkLst>
            <pc:docMk/>
            <pc:sldMk cId="458360726" sldId="269"/>
            <ac:spMk id="6" creationId="{0323701D-FE0C-FBAE-3211-E90924B66D2B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7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8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9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11:25.544" v="69" actId="14100"/>
          <ac:spMkLst>
            <pc:docMk/>
            <pc:sldMk cId="458360726" sldId="269"/>
            <ac:spMk id="10" creationId="{F9221941-BE69-7067-6998-C2956B412AD3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1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2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17:05.211" v="384" actId="1076"/>
          <ac:spMkLst>
            <pc:docMk/>
            <pc:sldMk cId="458360726" sldId="269"/>
            <ac:spMk id="14" creationId="{C0BAAC96-FE2F-164B-E41D-B37E84A14DA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7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11:22.478" v="68" actId="1076"/>
          <ac:spMkLst>
            <pc:docMk/>
            <pc:sldMk cId="458360726" sldId="269"/>
            <ac:spMk id="18" creationId="{2A466904-E44A-358A-587F-5C1322CB59DF}"/>
          </ac:spMkLst>
        </pc:spChg>
        <pc:spChg chg="add mod">
          <ac:chgData name="高橋 一帆" userId="fca1a3ff0f576d16" providerId="LiveId" clId="{B9065846-84DD-474A-AB53-968A3EE27466}" dt="2022-10-02T06:33:31.761" v="636" actId="1076"/>
          <ac:spMkLst>
            <pc:docMk/>
            <pc:sldMk cId="458360726" sldId="269"/>
            <ac:spMk id="20" creationId="{96277209-18B0-4958-DF65-87AD1AB339B8}"/>
          </ac:spMkLst>
        </pc:spChg>
        <pc:spChg chg="add mod">
          <ac:chgData name="高橋 一帆" userId="fca1a3ff0f576d16" providerId="LiveId" clId="{B9065846-84DD-474A-AB53-968A3EE27466}" dt="2022-10-02T06:12:53.982" v="124" actId="14100"/>
          <ac:spMkLst>
            <pc:docMk/>
            <pc:sldMk cId="458360726" sldId="269"/>
            <ac:spMk id="21" creationId="{4542ED42-6280-2DE4-F83D-D25E6650F00C}"/>
          </ac:spMkLst>
        </pc:spChg>
        <pc:spChg chg="add mod">
          <ac:chgData name="高橋 一帆" userId="fca1a3ff0f576d16" providerId="LiveId" clId="{B9065846-84DD-474A-AB53-968A3EE27466}" dt="2022-10-02T06:13:09.727" v="126" actId="1076"/>
          <ac:spMkLst>
            <pc:docMk/>
            <pc:sldMk cId="458360726" sldId="269"/>
            <ac:spMk id="22" creationId="{C446ABFA-308F-FDC3-F20B-7A1F0B5F70A8}"/>
          </ac:spMkLst>
        </pc:spChg>
        <pc:spChg chg="add mod">
          <ac:chgData name="高橋 一帆" userId="fca1a3ff0f576d16" providerId="LiveId" clId="{B9065846-84DD-474A-AB53-968A3EE27466}" dt="2022-10-02T06:13:09.727" v="126" actId="1076"/>
          <ac:spMkLst>
            <pc:docMk/>
            <pc:sldMk cId="458360726" sldId="269"/>
            <ac:spMk id="23" creationId="{F1EF51D9-EED3-3E56-5D34-33FCFDEA1D45}"/>
          </ac:spMkLst>
        </pc:spChg>
        <pc:spChg chg="del">
          <ac:chgData name="高橋 一帆" userId="fca1a3ff0f576d16" providerId="LiveId" clId="{B9065846-84DD-474A-AB53-968A3EE27466}" dt="2022-10-02T06:06:53.892" v="35" actId="478"/>
          <ac:spMkLst>
            <pc:docMk/>
            <pc:sldMk cId="458360726" sldId="269"/>
            <ac:spMk id="2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25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1:25.136" v="530" actId="465"/>
          <ac:spMkLst>
            <pc:docMk/>
            <pc:sldMk cId="458360726" sldId="269"/>
            <ac:spMk id="27" creationId="{CDD8AF5F-1F87-D250-A555-40F7B20878CF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28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0" creationId="{00000000-0000-0000-0000-000000000000}"/>
          </ac:spMkLst>
        </pc:spChg>
        <pc:spChg chg="add mod ord">
          <ac:chgData name="高橋 一帆" userId="fca1a3ff0f576d16" providerId="LiveId" clId="{B9065846-84DD-474A-AB53-968A3EE27466}" dt="2022-10-02T06:26:39.981" v="569" actId="166"/>
          <ac:spMkLst>
            <pc:docMk/>
            <pc:sldMk cId="458360726" sldId="269"/>
            <ac:spMk id="31" creationId="{3A4F22F4-A694-FC7A-BA5D-61A563E0E2CB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2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1:25.136" v="530" actId="465"/>
          <ac:spMkLst>
            <pc:docMk/>
            <pc:sldMk cId="458360726" sldId="269"/>
            <ac:spMk id="33" creationId="{6D697A6B-BF0F-683E-E534-D764C9CC77B2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5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6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7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8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39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40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41.885" v="29" actId="478"/>
          <ac:spMkLst>
            <pc:docMk/>
            <pc:sldMk cId="458360726" sldId="269"/>
            <ac:spMk id="41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43.613" v="30" actId="478"/>
          <ac:spMkLst>
            <pc:docMk/>
            <pc:sldMk cId="458360726" sldId="269"/>
            <ac:spMk id="42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44.689" v="31" actId="478"/>
          <ac:spMkLst>
            <pc:docMk/>
            <pc:sldMk cId="458360726" sldId="269"/>
            <ac:spMk id="4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46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1:25.136" v="530" actId="465"/>
          <ac:spMkLst>
            <pc:docMk/>
            <pc:sldMk cId="458360726" sldId="269"/>
            <ac:spMk id="47" creationId="{84D46C5C-6E98-AA5A-8ECB-3A7A38F8ABA6}"/>
          </ac:spMkLst>
        </pc:spChg>
        <pc:spChg chg="add mod">
          <ac:chgData name="高橋 一帆" userId="fca1a3ff0f576d16" providerId="LiveId" clId="{B9065846-84DD-474A-AB53-968A3EE27466}" dt="2022-10-02T06:22:14.179" v="535" actId="14100"/>
          <ac:spMkLst>
            <pc:docMk/>
            <pc:sldMk cId="458360726" sldId="269"/>
            <ac:spMk id="48" creationId="{3870FBE3-25A2-FAF3-5D17-1F2343D403E0}"/>
          </ac:spMkLst>
        </pc:spChg>
        <pc:spChg chg="add mod">
          <ac:chgData name="高橋 一帆" userId="fca1a3ff0f576d16" providerId="LiveId" clId="{B9065846-84DD-474A-AB53-968A3EE27466}" dt="2022-10-02T06:22:27.635" v="537" actId="1076"/>
          <ac:spMkLst>
            <pc:docMk/>
            <pc:sldMk cId="458360726" sldId="269"/>
            <ac:spMk id="51" creationId="{A84F4724-EE25-90EE-B51B-19B7B5842E9D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52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5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55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2:31.931" v="540" actId="1035"/>
          <ac:spMkLst>
            <pc:docMk/>
            <pc:sldMk cId="458360726" sldId="269"/>
            <ac:spMk id="56" creationId="{9EA8E983-63CC-3ABF-7B33-09F8624B548A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57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60" creationId="{00000000-0000-0000-0000-000000000000}"/>
          </ac:spMkLst>
        </pc:spChg>
        <pc:spChg chg="mod ord">
          <ac:chgData name="高橋 一帆" userId="fca1a3ff0f576d16" providerId="LiveId" clId="{B9065846-84DD-474A-AB53-968A3EE27466}" dt="2022-10-02T06:37:15.139" v="672" actId="14100"/>
          <ac:spMkLst>
            <pc:docMk/>
            <pc:sldMk cId="458360726" sldId="269"/>
            <ac:spMk id="61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3:30.446" v="546" actId="14100"/>
          <ac:spMkLst>
            <pc:docMk/>
            <pc:sldMk cId="458360726" sldId="269"/>
            <ac:spMk id="64" creationId="{6957C602-7514-E343-C664-C2E52CB52884}"/>
          </ac:spMkLst>
        </pc:spChg>
        <pc:spChg chg="add mod">
          <ac:chgData name="高橋 一帆" userId="fca1a3ff0f576d16" providerId="LiveId" clId="{B9065846-84DD-474A-AB53-968A3EE27466}" dt="2022-10-02T06:23:25.491" v="545" actId="1076"/>
          <ac:spMkLst>
            <pc:docMk/>
            <pc:sldMk cId="458360726" sldId="269"/>
            <ac:spMk id="65" creationId="{800B69CF-DC7C-51D9-CCF2-7100F29572C4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66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67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68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3:25.491" v="545" actId="1076"/>
          <ac:spMkLst>
            <pc:docMk/>
            <pc:sldMk cId="458360726" sldId="269"/>
            <ac:spMk id="69" creationId="{9D24869F-35DC-919C-678B-47BF122570BC}"/>
          </ac:spMkLst>
        </pc:spChg>
        <pc:spChg chg="add mod">
          <ac:chgData name="高橋 一帆" userId="fca1a3ff0f576d16" providerId="LiveId" clId="{B9065846-84DD-474A-AB53-968A3EE27466}" dt="2022-10-02T06:24:55.600" v="558" actId="14100"/>
          <ac:spMkLst>
            <pc:docMk/>
            <pc:sldMk cId="458360726" sldId="269"/>
            <ac:spMk id="72" creationId="{C44BF739-4F1F-4E2D-2006-B78F49B7DD7F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73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74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4:51.729" v="557" actId="1076"/>
          <ac:spMkLst>
            <pc:docMk/>
            <pc:sldMk cId="458360726" sldId="269"/>
            <ac:spMk id="75" creationId="{053FFA2B-ABD3-F11C-B1AF-C35117EDEE6C}"/>
          </ac:spMkLst>
        </pc:spChg>
        <pc:spChg chg="add mod">
          <ac:chgData name="高橋 一帆" userId="fca1a3ff0f576d16" providerId="LiveId" clId="{B9065846-84DD-474A-AB53-968A3EE27466}" dt="2022-10-02T06:24:51.729" v="557" actId="1076"/>
          <ac:spMkLst>
            <pc:docMk/>
            <pc:sldMk cId="458360726" sldId="269"/>
            <ac:spMk id="77" creationId="{2F20E0DA-6788-FC2E-6A41-77A78C7B876F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79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4:51.729" v="557" actId="1076"/>
          <ac:spMkLst>
            <pc:docMk/>
            <pc:sldMk cId="458360726" sldId="269"/>
            <ac:spMk id="80" creationId="{D0AD338C-8518-E844-2269-1025933C6C3E}"/>
          </ac:spMkLst>
        </pc:spChg>
        <pc:spChg chg="add mod">
          <ac:chgData name="高橋 一帆" userId="fca1a3ff0f576d16" providerId="LiveId" clId="{B9065846-84DD-474A-AB53-968A3EE27466}" dt="2022-10-02T06:25:09.116" v="560" actId="1076"/>
          <ac:spMkLst>
            <pc:docMk/>
            <pc:sldMk cId="458360726" sldId="269"/>
            <ac:spMk id="82" creationId="{F4AFB597-C8D6-2007-5275-3CD79DFBDA31}"/>
          </ac:spMkLst>
        </pc:spChg>
        <pc:spChg chg="mod">
          <ac:chgData name="高橋 一帆" userId="fca1a3ff0f576d16" providerId="LiveId" clId="{B9065846-84DD-474A-AB53-968A3EE27466}" dt="2022-10-02T06:34:08.429" v="644" actId="1076"/>
          <ac:spMkLst>
            <pc:docMk/>
            <pc:sldMk cId="458360726" sldId="269"/>
            <ac:spMk id="8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45.387" v="32" actId="478"/>
          <ac:spMkLst>
            <pc:docMk/>
            <pc:sldMk cId="458360726" sldId="269"/>
            <ac:spMk id="85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86" creationId="{00000000-0000-0000-0000-000000000000}"/>
          </ac:spMkLst>
        </pc:spChg>
        <pc:spChg chg="mod">
          <ac:chgData name="高橋 一帆" userId="fca1a3ff0f576d16" providerId="LiveId" clId="{B9065846-84DD-474A-AB53-968A3EE27466}" dt="2022-10-02T06:34:08.429" v="644" actId="1076"/>
          <ac:spMkLst>
            <pc:docMk/>
            <pc:sldMk cId="458360726" sldId="269"/>
            <ac:spMk id="87" creationId="{00000000-0000-0000-0000-000000000000}"/>
          </ac:spMkLst>
        </pc:spChg>
        <pc:spChg chg="mod">
          <ac:chgData name="高橋 一帆" userId="fca1a3ff0f576d16" providerId="LiveId" clId="{B9065846-84DD-474A-AB53-968A3EE27466}" dt="2022-10-02T06:34:08.429" v="644" actId="1076"/>
          <ac:spMkLst>
            <pc:docMk/>
            <pc:sldMk cId="458360726" sldId="269"/>
            <ac:spMk id="88" creationId="{00000000-0000-0000-0000-000000000000}"/>
          </ac:spMkLst>
        </pc:spChg>
        <pc:spChg chg="mod">
          <ac:chgData name="高橋 一帆" userId="fca1a3ff0f576d16" providerId="LiveId" clId="{B9065846-84DD-474A-AB53-968A3EE27466}" dt="2022-10-02T06:34:08.429" v="644" actId="1076"/>
          <ac:spMkLst>
            <pc:docMk/>
            <pc:sldMk cId="458360726" sldId="269"/>
            <ac:spMk id="90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91" creationId="{00000000-0000-0000-0000-000000000000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2" creationId="{09156602-8586-998B-5960-C7A0E5BF0EE1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3" creationId="{B62D51F7-A93E-3185-12F8-D389699F33C0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4" creationId="{BFFB717E-5657-2023-383B-09288B010D6B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7" creationId="{97EEB30D-CD80-0285-4660-240438FE67F7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8" creationId="{08892831-75DE-8B47-03EE-0416E6D78962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99" creationId="{A31C005F-0B48-1E6F-C45E-1F779D121968}"/>
          </ac:spMkLst>
        </pc:spChg>
        <pc:spChg chg="add del mod">
          <ac:chgData name="高橋 一帆" userId="fca1a3ff0f576d16" providerId="LiveId" clId="{B9065846-84DD-474A-AB53-968A3EE27466}" dt="2022-10-02T06:25:58.197" v="563"/>
          <ac:spMkLst>
            <pc:docMk/>
            <pc:sldMk cId="458360726" sldId="269"/>
            <ac:spMk id="100" creationId="{4CB00AC2-087D-C26D-3273-B583C54CB808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1" creationId="{3AFE7C93-DD17-D379-1BD5-39B10ACBF1B1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2" creationId="{3E799C7B-F2F5-0F40-CE17-E0178D8F4895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3" creationId="{065DDE7B-E890-8F08-89EE-8994FD4BEAA1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5" creationId="{71B67ED4-1A6F-4CDA-106E-EADE5A843A76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6" creationId="{CCF5F697-19AC-6D67-2250-7DCB896EF1FA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7" creationId="{B133E284-80A7-7FB9-CBD0-9B486653A2CC}"/>
          </ac:spMkLst>
        </pc:spChg>
        <pc:spChg chg="add mod">
          <ac:chgData name="高橋 一帆" userId="fca1a3ff0f576d16" providerId="LiveId" clId="{B9065846-84DD-474A-AB53-968A3EE27466}" dt="2022-10-02T06:26:06.258" v="565" actId="1076"/>
          <ac:spMkLst>
            <pc:docMk/>
            <pc:sldMk cId="458360726" sldId="269"/>
            <ac:spMk id="108" creationId="{BDB0E406-7000-4602-8655-5AA64A90E8F3}"/>
          </ac:spMkLst>
        </pc:spChg>
        <pc:spChg chg="add mod">
          <ac:chgData name="高橋 一帆" userId="fca1a3ff0f576d16" providerId="LiveId" clId="{B9065846-84DD-474A-AB53-968A3EE27466}" dt="2022-10-02T06:27:45.023" v="578" actId="1037"/>
          <ac:spMkLst>
            <pc:docMk/>
            <pc:sldMk cId="458360726" sldId="269"/>
            <ac:spMk id="112" creationId="{4E412BFF-B507-8BF9-F646-46A19A933A99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14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15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16" creationId="{00000000-0000-0000-0000-000000000000}"/>
          </ac:spMkLst>
        </pc:spChg>
        <pc:spChg chg="del">
          <ac:chgData name="高橋 一帆" userId="fca1a3ff0f576d16" providerId="LiveId" clId="{B9065846-84DD-474A-AB53-968A3EE27466}" dt="2022-10-02T06:06:51.271" v="33" actId="478"/>
          <ac:spMkLst>
            <pc:docMk/>
            <pc:sldMk cId="458360726" sldId="269"/>
            <ac:spMk id="117" creationId="{00000000-0000-0000-0000-000000000000}"/>
          </ac:spMkLst>
        </pc:spChg>
        <pc:spChg chg="add mod">
          <ac:chgData name="高橋 一帆" userId="fca1a3ff0f576d16" providerId="LiveId" clId="{B9065846-84DD-474A-AB53-968A3EE27466}" dt="2022-10-02T06:28:22.539" v="584" actId="14100"/>
          <ac:spMkLst>
            <pc:docMk/>
            <pc:sldMk cId="458360726" sldId="269"/>
            <ac:spMk id="119" creationId="{EF7D9FC7-8EAE-9963-DF98-FF8D586EDB46}"/>
          </ac:spMkLst>
        </pc:spChg>
        <pc:spChg chg="add mod">
          <ac:chgData name="高橋 一帆" userId="fca1a3ff0f576d16" providerId="LiveId" clId="{B9065846-84DD-474A-AB53-968A3EE27466}" dt="2022-10-02T06:28:40.507" v="587" actId="1076"/>
          <ac:spMkLst>
            <pc:docMk/>
            <pc:sldMk cId="458360726" sldId="269"/>
            <ac:spMk id="122" creationId="{12181715-2867-E967-A1D9-E53700D49359}"/>
          </ac:spMkLst>
        </pc:spChg>
        <pc:spChg chg="add mod ord">
          <ac:chgData name="高橋 一帆" userId="fca1a3ff0f576d16" providerId="LiveId" clId="{B9065846-84DD-474A-AB53-968A3EE27466}" dt="2022-10-02T06:36:22.324" v="669" actId="14100"/>
          <ac:spMkLst>
            <pc:docMk/>
            <pc:sldMk cId="458360726" sldId="269"/>
            <ac:spMk id="123" creationId="{02C62031-BAE6-5225-F25D-15A6BADD152A}"/>
          </ac:spMkLst>
        </pc:spChg>
        <pc:spChg chg="add mod">
          <ac:chgData name="高橋 一帆" userId="fca1a3ff0f576d16" providerId="LiveId" clId="{B9065846-84DD-474A-AB53-968A3EE27466}" dt="2022-10-02T06:30:20.369" v="602" actId="14100"/>
          <ac:spMkLst>
            <pc:docMk/>
            <pc:sldMk cId="458360726" sldId="269"/>
            <ac:spMk id="127" creationId="{C0C077C2-777B-85DD-2C72-3E725D0FCF5C}"/>
          </ac:spMkLst>
        </pc:spChg>
        <pc:spChg chg="add mod">
          <ac:chgData name="高橋 一帆" userId="fca1a3ff0f576d16" providerId="LiveId" clId="{B9065846-84DD-474A-AB53-968A3EE27466}" dt="2022-10-02T06:30:31.462" v="605" actId="1076"/>
          <ac:spMkLst>
            <pc:docMk/>
            <pc:sldMk cId="458360726" sldId="269"/>
            <ac:spMk id="128" creationId="{C63BF665-5BB0-82CF-627C-805957816AB6}"/>
          </ac:spMkLst>
        </pc:spChg>
        <pc:spChg chg="add mod">
          <ac:chgData name="高橋 一帆" userId="fca1a3ff0f576d16" providerId="LiveId" clId="{B9065846-84DD-474A-AB53-968A3EE27466}" dt="2022-10-02T06:35:34.714" v="661" actId="1076"/>
          <ac:spMkLst>
            <pc:docMk/>
            <pc:sldMk cId="458360726" sldId="269"/>
            <ac:spMk id="130" creationId="{3A93D053-A75D-D2CB-1D1E-1A6235174EF5}"/>
          </ac:spMkLst>
        </pc:spChg>
        <pc:picChg chg="del">
          <ac:chgData name="高橋 一帆" userId="fca1a3ff0f576d16" providerId="LiveId" clId="{B9065846-84DD-474A-AB53-968A3EE27466}" dt="2022-10-02T06:06:52.539" v="34" actId="478"/>
          <ac:picMkLst>
            <pc:docMk/>
            <pc:sldMk cId="458360726" sldId="269"/>
            <ac:picMk id="2" creationId="{00000000-0000-0000-0000-000000000000}"/>
          </ac:picMkLst>
        </pc:picChg>
        <pc:picChg chg="add mod modCrop">
          <ac:chgData name="高橋 一帆" userId="fca1a3ff0f576d16" providerId="LiveId" clId="{B9065846-84DD-474A-AB53-968A3EE27466}" dt="2022-10-02T06:13:12.127" v="128" actId="1076"/>
          <ac:picMkLst>
            <pc:docMk/>
            <pc:sldMk cId="458360726" sldId="269"/>
            <ac:picMk id="4" creationId="{BFD5648F-31A5-F398-D176-7CF05BD53291}"/>
          </ac:picMkLst>
        </pc:picChg>
        <pc:cxnChg chg="del mod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13" creationId="{00000000-0000-0000-0000-000000000000}"/>
          </ac:cxnSpMkLst>
        </pc:cxnChg>
        <pc:cxnChg chg="add mod">
          <ac:chgData name="高橋 一帆" userId="fca1a3ff0f576d16" providerId="LiveId" clId="{B9065846-84DD-474A-AB53-968A3EE27466}" dt="2022-10-02T06:17:05.211" v="384" actId="1076"/>
          <ac:cxnSpMkLst>
            <pc:docMk/>
            <pc:sldMk cId="458360726" sldId="269"/>
            <ac:cxnSpMk id="15" creationId="{2D3D3920-B5F7-F591-78E4-34BA1650EB50}"/>
          </ac:cxnSpMkLst>
        </pc:cxnChg>
        <pc:cxnChg chg="add mod">
          <ac:chgData name="高橋 一帆" userId="fca1a3ff0f576d16" providerId="LiveId" clId="{B9065846-84DD-474A-AB53-968A3EE27466}" dt="2022-10-02T06:13:32.504" v="130" actId="14100"/>
          <ac:cxnSpMkLst>
            <pc:docMk/>
            <pc:sldMk cId="458360726" sldId="269"/>
            <ac:cxnSpMk id="26" creationId="{ACEBC164-296D-A954-53C3-67E76611FE86}"/>
          </ac:cxnSpMkLst>
        </pc:cxnChg>
        <pc:cxnChg chg="del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49" creationId="{00000000-0000-0000-0000-000000000000}"/>
          </ac:cxnSpMkLst>
        </pc:cxnChg>
        <pc:cxnChg chg="del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50" creationId="{00000000-0000-0000-0000-000000000000}"/>
          </ac:cxnSpMkLst>
        </pc:cxnChg>
        <pc:cxnChg chg="del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53" creationId="{00000000-0000-0000-0000-000000000000}"/>
          </ac:cxnSpMkLst>
        </pc:cxnChg>
        <pc:cxnChg chg="add mod">
          <ac:chgData name="高橋 一帆" userId="fca1a3ff0f576d16" providerId="LiveId" clId="{B9065846-84DD-474A-AB53-968A3EE27466}" dt="2022-10-02T06:22:46.076" v="543" actId="14100"/>
          <ac:cxnSpMkLst>
            <pc:docMk/>
            <pc:sldMk cId="458360726" sldId="269"/>
            <ac:cxnSpMk id="58" creationId="{A7B2773A-984D-8E00-FA5D-EE12B92EBCC0}"/>
          </ac:cxnSpMkLst>
        </pc:cxnChg>
        <pc:cxnChg chg="add mod">
          <ac:chgData name="高橋 一帆" userId="fca1a3ff0f576d16" providerId="LiveId" clId="{B9065846-84DD-474A-AB53-968A3EE27466}" dt="2022-10-02T06:23:38.110" v="548" actId="14100"/>
          <ac:cxnSpMkLst>
            <pc:docMk/>
            <pc:sldMk cId="458360726" sldId="269"/>
            <ac:cxnSpMk id="63" creationId="{E29B7B73-ACFD-979A-9E7E-46C14F42C8EC}"/>
          </ac:cxnSpMkLst>
        </pc:cxnChg>
        <pc:cxnChg chg="del mod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76" creationId="{00000000-0000-0000-0000-000000000000}"/>
          </ac:cxnSpMkLst>
        </pc:cxnChg>
        <pc:cxnChg chg="add mod">
          <ac:chgData name="高橋 一帆" userId="fca1a3ff0f576d16" providerId="LiveId" clId="{B9065846-84DD-474A-AB53-968A3EE27466}" dt="2022-10-02T06:25:13.840" v="561" actId="14100"/>
          <ac:cxnSpMkLst>
            <pc:docMk/>
            <pc:sldMk cId="458360726" sldId="269"/>
            <ac:cxnSpMk id="78" creationId="{E1342402-92A5-1A9F-CC47-7D4EA3CBDBBE}"/>
          </ac:cxnSpMkLst>
        </pc:cxnChg>
        <pc:cxnChg chg="del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81" creationId="{00000000-0000-0000-0000-000000000000}"/>
          </ac:cxnSpMkLst>
        </pc:cxnChg>
        <pc:cxnChg chg="del mod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89" creationId="{00000000-0000-0000-0000-000000000000}"/>
          </ac:cxnSpMkLst>
        </pc:cxnChg>
        <pc:cxnChg chg="add del mod">
          <ac:chgData name="高橋 一帆" userId="fca1a3ff0f576d16" providerId="LiveId" clId="{B9065846-84DD-474A-AB53-968A3EE27466}" dt="2022-10-02T06:25:58.197" v="563"/>
          <ac:cxnSpMkLst>
            <pc:docMk/>
            <pc:sldMk cId="458360726" sldId="269"/>
            <ac:cxnSpMk id="95" creationId="{78E74AB2-6003-5D78-2225-AA1D1C754AC3}"/>
          </ac:cxnSpMkLst>
        </pc:cxnChg>
        <pc:cxnChg chg="del mod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96" creationId="{00000000-0000-0000-0000-000000000000}"/>
          </ac:cxnSpMkLst>
        </pc:cxnChg>
        <pc:cxnChg chg="add mod">
          <ac:chgData name="高橋 一帆" userId="fca1a3ff0f576d16" providerId="LiveId" clId="{B9065846-84DD-474A-AB53-968A3EE27466}" dt="2022-10-02T06:28:27.707" v="585" actId="14100"/>
          <ac:cxnSpMkLst>
            <pc:docMk/>
            <pc:sldMk cId="458360726" sldId="269"/>
            <ac:cxnSpMk id="104" creationId="{CC11CD9A-FD00-F34D-506D-68A694C02EC2}"/>
          </ac:cxnSpMkLst>
        </pc:cxnChg>
        <pc:cxnChg chg="add mod">
          <ac:chgData name="高橋 一帆" userId="fca1a3ff0f576d16" providerId="LiveId" clId="{B9065846-84DD-474A-AB53-968A3EE27466}" dt="2022-10-02T06:36:43.399" v="670" actId="14100"/>
          <ac:cxnSpMkLst>
            <pc:docMk/>
            <pc:sldMk cId="458360726" sldId="269"/>
            <ac:cxnSpMk id="113" creationId="{F848977F-9FCE-2628-641D-D6E030600694}"/>
          </ac:cxnSpMkLst>
        </pc:cxnChg>
        <pc:cxnChg chg="add mod">
          <ac:chgData name="高橋 一帆" userId="fca1a3ff0f576d16" providerId="LiveId" clId="{B9065846-84DD-474A-AB53-968A3EE27466}" dt="2022-10-02T06:36:22.324" v="669" actId="14100"/>
          <ac:cxnSpMkLst>
            <pc:docMk/>
            <pc:sldMk cId="458360726" sldId="269"/>
            <ac:cxnSpMk id="124" creationId="{86EEFEC7-0DE0-D1C6-5EE8-3C7214109AD8}"/>
          </ac:cxnSpMkLst>
        </pc:cxnChg>
        <pc:cxnChg chg="del">
          <ac:chgData name="高橋 一帆" userId="fca1a3ff0f576d16" providerId="LiveId" clId="{B9065846-84DD-474A-AB53-968A3EE27466}" dt="2022-10-02T06:06:51.271" v="33" actId="478"/>
          <ac:cxnSpMkLst>
            <pc:docMk/>
            <pc:sldMk cId="458360726" sldId="269"/>
            <ac:cxnSpMk id="145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90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2204864"/>
            <a:ext cx="9143999" cy="223224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>
                <a:solidFill>
                  <a:srgbClr val="002060"/>
                </a:solidFill>
                <a:latin typeface="+mn-ea"/>
              </a:rPr>
              <a:t>伊藤忠新型コロナワクチン接種会場</a:t>
            </a:r>
            <a:endParaRPr lang="en-US" altLang="ja-JP" sz="3600" b="1" dirty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r>
              <a:rPr lang="en-US" altLang="ja-JP" sz="3600" b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ja-JP" altLang="en-US" sz="3600" b="1" dirty="0">
                <a:solidFill>
                  <a:srgbClr val="002060"/>
                </a:solidFill>
                <a:latin typeface="+mn-ea"/>
              </a:rPr>
              <a:t>東京</a:t>
            </a:r>
            <a:r>
              <a:rPr lang="en-US" altLang="ja-JP" sz="36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 algn="ctr">
              <a:lnSpc>
                <a:spcPts val="5000"/>
              </a:lnSpc>
            </a:pPr>
            <a:r>
              <a:rPr lang="ja-JP" altLang="en-US" sz="3600" b="1" dirty="0">
                <a:solidFill>
                  <a:srgbClr val="002060"/>
                </a:solidFill>
                <a:latin typeface="+mn-ea"/>
              </a:rPr>
              <a:t> </a:t>
            </a:r>
            <a:endParaRPr lang="en-US" altLang="ja-JP" sz="3600" b="1" dirty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endParaRPr lang="en-US" altLang="ja-JP" b="1" dirty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384695"/>
            <a:ext cx="2827957" cy="138700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-26183" y="3310065"/>
            <a:ext cx="9143999" cy="2088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>
                <a:solidFill>
                  <a:srgbClr val="002060"/>
                </a:solidFill>
                <a:latin typeface="+mn-ea"/>
              </a:rPr>
              <a:t> </a:t>
            </a:r>
            <a:endParaRPr lang="en-US" altLang="ja-JP" sz="3600" b="1" dirty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r>
              <a:rPr lang="ja-JP" altLang="en-US" sz="5400" b="1" dirty="0">
                <a:solidFill>
                  <a:srgbClr val="002060"/>
                </a:solidFill>
                <a:latin typeface="+mn-ea"/>
              </a:rPr>
              <a:t>運営マニュアル</a:t>
            </a:r>
            <a:endParaRPr lang="en-US" altLang="ja-JP" b="1" dirty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endParaRPr lang="en-US" altLang="ja-JP" b="1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" y="5229200"/>
            <a:ext cx="9143999" cy="108012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第一版　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20221014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950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942" y="59350"/>
            <a:ext cx="8977138" cy="3474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接種券の種別</a:t>
            </a:r>
            <a:endParaRPr kumimoji="1" lang="en-US" altLang="ja-JP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17718" t="9368" r="67626" b="24833"/>
          <a:stretch/>
        </p:blipFill>
        <p:spPr>
          <a:xfrm>
            <a:off x="334897" y="1422068"/>
            <a:ext cx="3497728" cy="49072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楕円 5"/>
          <p:cNvSpPr/>
          <p:nvPr/>
        </p:nvSpPr>
        <p:spPr>
          <a:xfrm>
            <a:off x="2351121" y="1520868"/>
            <a:ext cx="1481504" cy="90931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186" y="908720"/>
            <a:ext cx="466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予診票に予め接種券の内容が印字されている</a:t>
            </a:r>
          </a:p>
        </p:txBody>
      </p:sp>
      <p:cxnSp>
        <p:nvCxnSpPr>
          <p:cNvPr id="8" name="直線コネクタ 7"/>
          <p:cNvCxnSpPr>
            <a:endCxn id="6" idx="1"/>
          </p:cNvCxnSpPr>
          <p:nvPr/>
        </p:nvCxnSpPr>
        <p:spPr>
          <a:xfrm>
            <a:off x="1271001" y="1235110"/>
            <a:ext cx="1297081" cy="4189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799" y="5142105"/>
            <a:ext cx="2484281" cy="165746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l="17843" t="10101" r="67720" b="24100"/>
          <a:stretch/>
        </p:blipFill>
        <p:spPr>
          <a:xfrm>
            <a:off x="5076056" y="1975524"/>
            <a:ext cx="2143599" cy="30530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4891036" y="553834"/>
            <a:ext cx="2571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シール型接種券（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B)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29" y="550789"/>
            <a:ext cx="3118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①接種券一体型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予診票（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A)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02349" y="5301208"/>
            <a:ext cx="1784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1-3</a:t>
            </a:r>
            <a:r>
              <a:rPr lang="ja-JP" altLang="en-US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回目と同様、</a:t>
            </a:r>
            <a:endParaRPr lang="en-US" altLang="ja-JP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シール型接種券</a:t>
            </a:r>
            <a:endParaRPr lang="en-US" altLang="ja-JP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を予診票に貼付</a:t>
            </a:r>
            <a:endParaRPr kumimoji="1" lang="en-US" altLang="ja-JP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するスタイル</a:t>
            </a:r>
            <a:endParaRPr kumimoji="1" lang="ja-JP" altLang="en-US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楕円 13"/>
          <p:cNvSpPr/>
          <p:nvPr/>
        </p:nvSpPr>
        <p:spPr>
          <a:xfrm>
            <a:off x="6304215" y="1979403"/>
            <a:ext cx="1071800" cy="78039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38799" y="960403"/>
            <a:ext cx="2547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同封される予診票には、</a:t>
            </a:r>
            <a:endParaRPr kumimoji="1" lang="en-US" altLang="ja-JP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接種券は印字されて</a:t>
            </a:r>
            <a:endParaRPr lang="en-US" altLang="ja-JP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いない</a:t>
            </a:r>
          </a:p>
        </p:txBody>
      </p:sp>
      <p:cxnSp>
        <p:nvCxnSpPr>
          <p:cNvPr id="16" name="直線コネクタ 15"/>
          <p:cNvCxnSpPr/>
          <p:nvPr/>
        </p:nvCxnSpPr>
        <p:spPr>
          <a:xfrm flipH="1">
            <a:off x="7367935" y="1775065"/>
            <a:ext cx="732457" cy="508801"/>
          </a:xfrm>
          <a:prstGeom prst="lin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91217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45942" y="59350"/>
            <a:ext cx="8977138" cy="3474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各係の動き</a:t>
            </a:r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】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新型コロナウイルスワクチンの職場接種（全体像）</a:t>
            </a:r>
            <a:endParaRPr kumimoji="1" lang="en-US" altLang="ja-JP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756267" y="801973"/>
            <a:ext cx="1113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： </a:t>
            </a:r>
            <a:r>
              <a:rPr lang="ja-JP" altLang="en-US" sz="1200" dirty="0">
                <a:latin typeface="+mn-ea"/>
              </a:rPr>
              <a:t>運営スタッフ</a:t>
            </a:r>
            <a:endParaRPr kumimoji="1" lang="ja-JP" altLang="en-US" sz="1200" dirty="0">
              <a:latin typeface="+mn-ea"/>
            </a:endParaRPr>
          </a:p>
        </p:txBody>
      </p:sp>
      <p:sp>
        <p:nvSpPr>
          <p:cNvPr id="87" name="スマイル 86"/>
          <p:cNvSpPr/>
          <p:nvPr/>
        </p:nvSpPr>
        <p:spPr>
          <a:xfrm>
            <a:off x="7611072" y="851124"/>
            <a:ext cx="150525" cy="178698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7756266" y="471362"/>
            <a:ext cx="1366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： </a:t>
            </a:r>
            <a:r>
              <a:rPr lang="ja-JP" altLang="en-US" sz="1200" dirty="0">
                <a:latin typeface="+mn-ea"/>
              </a:rPr>
              <a:t>ドクター</a:t>
            </a:r>
            <a:r>
              <a:rPr lang="en-US" altLang="ja-JP" sz="1200" dirty="0">
                <a:latin typeface="+mn-ea"/>
              </a:rPr>
              <a:t>/</a:t>
            </a:r>
            <a:r>
              <a:rPr lang="ja-JP" altLang="en-US" sz="1200" dirty="0">
                <a:latin typeface="+mn-ea"/>
              </a:rPr>
              <a:t>ナース</a:t>
            </a:r>
            <a:endParaRPr kumimoji="1" lang="ja-JP" altLang="en-US" sz="1200" dirty="0">
              <a:latin typeface="+mn-ea"/>
            </a:endParaRPr>
          </a:p>
        </p:txBody>
      </p:sp>
      <p:sp>
        <p:nvSpPr>
          <p:cNvPr id="90" name="スマイル 89"/>
          <p:cNvSpPr/>
          <p:nvPr/>
        </p:nvSpPr>
        <p:spPr>
          <a:xfrm>
            <a:off x="7611072" y="522948"/>
            <a:ext cx="150525" cy="179554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図 3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BFD5648F-31A5-F398-D176-7CF05BD532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25" t="16401" r="5113" b="8001"/>
          <a:stretch/>
        </p:blipFill>
        <p:spPr>
          <a:xfrm>
            <a:off x="651037" y="2132856"/>
            <a:ext cx="8476939" cy="4487794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9221941-BE69-7067-6998-C2956B412AD3}"/>
              </a:ext>
            </a:extLst>
          </p:cNvPr>
          <p:cNvSpPr/>
          <p:nvPr/>
        </p:nvSpPr>
        <p:spPr>
          <a:xfrm>
            <a:off x="2627784" y="6093297"/>
            <a:ext cx="360040" cy="288032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0BAAC96-FE2F-164B-E41D-B37E84A14DA0}"/>
              </a:ext>
            </a:extLst>
          </p:cNvPr>
          <p:cNvSpPr/>
          <p:nvPr/>
        </p:nvSpPr>
        <p:spPr>
          <a:xfrm>
            <a:off x="60375" y="5608546"/>
            <a:ext cx="1703313" cy="1210776"/>
          </a:xfrm>
          <a:prstGeom prst="rec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1.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検温・消毒係</a:t>
            </a:r>
            <a:endParaRPr kumimoji="1" lang="en-US" altLang="ja-JP" sz="1050" b="1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① 手指消毒を案内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② マスク着用を確認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③ 検温、体温シールの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 　受取り、貼付けを確認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④ ワクチン接種希望者で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　 あることを確認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D3D3920-B5F7-F591-78E4-34BA1650EB50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1763688" y="6213934"/>
            <a:ext cx="864096" cy="233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スマイル 17">
            <a:extLst>
              <a:ext uri="{FF2B5EF4-FFF2-40B4-BE49-F238E27FC236}">
                <a16:creationId xmlns:a16="http://schemas.microsoft.com/office/drawing/2014/main" id="{2A466904-E44A-358A-587F-5C1322CB59DF}"/>
              </a:ext>
            </a:extLst>
          </p:cNvPr>
          <p:cNvSpPr/>
          <p:nvPr/>
        </p:nvSpPr>
        <p:spPr>
          <a:xfrm>
            <a:off x="2724939" y="6147313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6277209-18B0-4958-DF65-87AD1AB339B8}"/>
              </a:ext>
            </a:extLst>
          </p:cNvPr>
          <p:cNvSpPr/>
          <p:nvPr/>
        </p:nvSpPr>
        <p:spPr>
          <a:xfrm>
            <a:off x="2401586" y="4627119"/>
            <a:ext cx="3019782" cy="1094927"/>
          </a:xfrm>
          <a:prstGeom prst="rect">
            <a:avLst/>
          </a:prstGeom>
          <a:solidFill>
            <a:srgbClr val="00206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50" b="1" u="sng" dirty="0">
                <a:solidFill>
                  <a:schemeClr val="bg1"/>
                </a:solidFill>
                <a:latin typeface="+mn-ea"/>
              </a:rPr>
              <a:t>9. </a:t>
            </a:r>
            <a:r>
              <a:rPr lang="ja-JP" altLang="en-US" sz="1050" b="1" u="sng" dirty="0">
                <a:solidFill>
                  <a:schemeClr val="bg1"/>
                </a:solidFill>
                <a:latin typeface="+mn-ea"/>
              </a:rPr>
              <a:t>運営統括係</a:t>
            </a:r>
            <a:endParaRPr lang="en-US" altLang="ja-JP" sz="1050" b="1" u="sng" dirty="0">
              <a:solidFill>
                <a:schemeClr val="bg1"/>
              </a:solidFill>
              <a:latin typeface="+mn-ea"/>
            </a:endParaRPr>
          </a:p>
          <a:p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イレギュラー対応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ワクチン接種会場運営報告書を記入・提出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キャンセル枠の消化対応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回収した接種券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/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予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診票の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枚数を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確認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、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予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診票回収確認シートと共に引渡し　　　　　　　　　　　　　　　　　　　　　　　　　　　　　　　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42ED42-6280-2DE4-F83D-D25E6650F00C}"/>
              </a:ext>
            </a:extLst>
          </p:cNvPr>
          <p:cNvSpPr/>
          <p:nvPr/>
        </p:nvSpPr>
        <p:spPr>
          <a:xfrm>
            <a:off x="1835696" y="3870960"/>
            <a:ext cx="565890" cy="358180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2" name="スマイル 21">
            <a:extLst>
              <a:ext uri="{FF2B5EF4-FFF2-40B4-BE49-F238E27FC236}">
                <a16:creationId xmlns:a16="http://schemas.microsoft.com/office/drawing/2014/main" id="{C446ABFA-308F-FDC3-F20B-7A1F0B5F70A8}"/>
              </a:ext>
            </a:extLst>
          </p:cNvPr>
          <p:cNvSpPr/>
          <p:nvPr/>
        </p:nvSpPr>
        <p:spPr>
          <a:xfrm>
            <a:off x="2208492" y="3858899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スマイル 22">
            <a:extLst>
              <a:ext uri="{FF2B5EF4-FFF2-40B4-BE49-F238E27FC236}">
                <a16:creationId xmlns:a16="http://schemas.microsoft.com/office/drawing/2014/main" id="{F1EF51D9-EED3-3E56-5D34-33FCFDEA1D45}"/>
              </a:ext>
            </a:extLst>
          </p:cNvPr>
          <p:cNvSpPr/>
          <p:nvPr/>
        </p:nvSpPr>
        <p:spPr>
          <a:xfrm>
            <a:off x="1835696" y="3992894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ACEBC164-296D-A954-53C3-67E76611FE86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737339" y="4229140"/>
            <a:ext cx="381302" cy="47361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DD8AF5F-1F87-D250-A555-40F7B20878CF}"/>
              </a:ext>
            </a:extLst>
          </p:cNvPr>
          <p:cNvSpPr/>
          <p:nvPr/>
        </p:nvSpPr>
        <p:spPr>
          <a:xfrm>
            <a:off x="60375" y="4237135"/>
            <a:ext cx="1676964" cy="1203109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2.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本人確認・受付係</a:t>
            </a:r>
            <a:endParaRPr lang="en-US" altLang="ja-JP" sz="1050" b="1" u="sng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① </a:t>
            </a:r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本人確認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、年齢確認　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　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　 予約</a:t>
            </a:r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確認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② 過去接種回数</a:t>
            </a: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接種間 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隔を確認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③ 予診票・接種記録書・　       　　 　 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　接種券の持参を確認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D697A6B-BF0F-683E-E534-D764C9CC77B2}"/>
              </a:ext>
            </a:extLst>
          </p:cNvPr>
          <p:cNvSpPr/>
          <p:nvPr/>
        </p:nvSpPr>
        <p:spPr>
          <a:xfrm>
            <a:off x="68264" y="2898808"/>
            <a:ext cx="1683094" cy="1170026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3.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予診票確認係</a:t>
            </a:r>
            <a:endParaRPr lang="en-US" altLang="zh-TW" sz="1050" b="1" u="sng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① 体温の記入を案内</a:t>
            </a: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② </a:t>
            </a:r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予診票・接種記録書の 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   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を示し記入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    </a:t>
            </a:r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漏れを確認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③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次の係を案内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4D46C5C-6E98-AA5A-8ECB-3A7A38F8ABA6}"/>
              </a:ext>
            </a:extLst>
          </p:cNvPr>
          <p:cNvSpPr/>
          <p:nvPr/>
        </p:nvSpPr>
        <p:spPr>
          <a:xfrm>
            <a:off x="67977" y="1876198"/>
            <a:ext cx="2921003" cy="854309"/>
          </a:xfrm>
          <a:prstGeom prst="rect">
            <a:avLst/>
          </a:prstGeom>
          <a:solidFill>
            <a:srgbClr val="FFFF66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4.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予診係</a:t>
            </a:r>
            <a:endParaRPr lang="en-US" altLang="ja-JP" sz="1050" b="1" u="sng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① 接種者を呼込み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② 診察によりワクチン接種の可否を判断・署名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③ ワクチン接種量、接種日を記入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④ 次の係を案内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70FBE3-25A2-FAF3-5D17-1F2343D403E0}"/>
              </a:ext>
            </a:extLst>
          </p:cNvPr>
          <p:cNvSpPr/>
          <p:nvPr/>
        </p:nvSpPr>
        <p:spPr>
          <a:xfrm>
            <a:off x="1935856" y="2953106"/>
            <a:ext cx="1123975" cy="678533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51" name="スマイル 50">
            <a:extLst>
              <a:ext uri="{FF2B5EF4-FFF2-40B4-BE49-F238E27FC236}">
                <a16:creationId xmlns:a16="http://schemas.microsoft.com/office/drawing/2014/main" id="{A84F4724-EE25-90EE-B51B-19B7B5842E9D}"/>
              </a:ext>
            </a:extLst>
          </p:cNvPr>
          <p:cNvSpPr/>
          <p:nvPr/>
        </p:nvSpPr>
        <p:spPr>
          <a:xfrm>
            <a:off x="2845678" y="341165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スマイル 55">
            <a:extLst>
              <a:ext uri="{FF2B5EF4-FFF2-40B4-BE49-F238E27FC236}">
                <a16:creationId xmlns:a16="http://schemas.microsoft.com/office/drawing/2014/main" id="{9EA8E983-63CC-3ABF-7B33-09F8624B548A}"/>
              </a:ext>
            </a:extLst>
          </p:cNvPr>
          <p:cNvSpPr/>
          <p:nvPr/>
        </p:nvSpPr>
        <p:spPr>
          <a:xfrm>
            <a:off x="2836987" y="299695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7B2773A-984D-8E00-FA5D-EE12B92EBCC0}"/>
              </a:ext>
            </a:extLst>
          </p:cNvPr>
          <p:cNvCxnSpPr>
            <a:cxnSpLocks/>
            <a:stCxn id="33" idx="3"/>
            <a:endCxn id="48" idx="1"/>
          </p:cNvCxnSpPr>
          <p:nvPr/>
        </p:nvCxnSpPr>
        <p:spPr>
          <a:xfrm flipV="1">
            <a:off x="1751358" y="3292373"/>
            <a:ext cx="184498" cy="19144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E29B7B73-ACFD-979A-9E7E-46C14F42C8EC}"/>
              </a:ext>
            </a:extLst>
          </p:cNvPr>
          <p:cNvCxnSpPr>
            <a:cxnSpLocks/>
            <a:stCxn id="47" idx="3"/>
            <a:endCxn id="64" idx="1"/>
          </p:cNvCxnSpPr>
          <p:nvPr/>
        </p:nvCxnSpPr>
        <p:spPr>
          <a:xfrm>
            <a:off x="2988980" y="2303353"/>
            <a:ext cx="1115606" cy="117505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6957C602-7514-E343-C664-C2E52CB52884}"/>
              </a:ext>
            </a:extLst>
          </p:cNvPr>
          <p:cNvSpPr/>
          <p:nvPr/>
        </p:nvSpPr>
        <p:spPr>
          <a:xfrm>
            <a:off x="4104586" y="3097920"/>
            <a:ext cx="306072" cy="760979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5" name="スマイル 64">
            <a:extLst>
              <a:ext uri="{FF2B5EF4-FFF2-40B4-BE49-F238E27FC236}">
                <a16:creationId xmlns:a16="http://schemas.microsoft.com/office/drawing/2014/main" id="{800B69CF-DC7C-51D9-CCF2-7100F29572C4}"/>
              </a:ext>
            </a:extLst>
          </p:cNvPr>
          <p:cNvSpPr/>
          <p:nvPr/>
        </p:nvSpPr>
        <p:spPr>
          <a:xfrm>
            <a:off x="4163479" y="3201088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9" name="スマイル 68">
            <a:extLst>
              <a:ext uri="{FF2B5EF4-FFF2-40B4-BE49-F238E27FC236}">
                <a16:creationId xmlns:a16="http://schemas.microsoft.com/office/drawing/2014/main" id="{9D24869F-35DC-919C-678B-47BF122570BC}"/>
              </a:ext>
            </a:extLst>
          </p:cNvPr>
          <p:cNvSpPr/>
          <p:nvPr/>
        </p:nvSpPr>
        <p:spPr>
          <a:xfrm>
            <a:off x="4163479" y="3477972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44BF739-4F1F-4E2D-2006-B78F49B7DD7F}"/>
              </a:ext>
            </a:extLst>
          </p:cNvPr>
          <p:cNvSpPr/>
          <p:nvPr/>
        </p:nvSpPr>
        <p:spPr>
          <a:xfrm>
            <a:off x="5056529" y="3063000"/>
            <a:ext cx="723921" cy="80796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75" name="スマイル 74">
            <a:extLst>
              <a:ext uri="{FF2B5EF4-FFF2-40B4-BE49-F238E27FC236}">
                <a16:creationId xmlns:a16="http://schemas.microsoft.com/office/drawing/2014/main" id="{053FFA2B-ABD3-F11C-B1AF-C35117EDEE6C}"/>
              </a:ext>
            </a:extLst>
          </p:cNvPr>
          <p:cNvSpPr/>
          <p:nvPr/>
        </p:nvSpPr>
        <p:spPr>
          <a:xfrm>
            <a:off x="5429537" y="3060477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7" name="スマイル 76">
            <a:extLst>
              <a:ext uri="{FF2B5EF4-FFF2-40B4-BE49-F238E27FC236}">
                <a16:creationId xmlns:a16="http://schemas.microsoft.com/office/drawing/2014/main" id="{2F20E0DA-6788-FC2E-6A41-77A78C7B876F}"/>
              </a:ext>
            </a:extLst>
          </p:cNvPr>
          <p:cNvSpPr/>
          <p:nvPr/>
        </p:nvSpPr>
        <p:spPr>
          <a:xfrm>
            <a:off x="5429537" y="3387403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E1342402-92A5-1A9F-CC47-7D4EA3CBDBBE}"/>
              </a:ext>
            </a:extLst>
          </p:cNvPr>
          <p:cNvCxnSpPr>
            <a:cxnSpLocks/>
            <a:stCxn id="82" idx="2"/>
          </p:cNvCxnSpPr>
          <p:nvPr/>
        </p:nvCxnSpPr>
        <p:spPr>
          <a:xfrm>
            <a:off x="4493951" y="2731732"/>
            <a:ext cx="729389" cy="8287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スマイル 79">
            <a:extLst>
              <a:ext uri="{FF2B5EF4-FFF2-40B4-BE49-F238E27FC236}">
                <a16:creationId xmlns:a16="http://schemas.microsoft.com/office/drawing/2014/main" id="{D0AD338C-8518-E844-2269-1025933C6C3E}"/>
              </a:ext>
            </a:extLst>
          </p:cNvPr>
          <p:cNvSpPr/>
          <p:nvPr/>
        </p:nvSpPr>
        <p:spPr>
          <a:xfrm>
            <a:off x="5429537" y="3674766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F4AFB597-C8D6-2007-5275-3CD79DFBDA31}"/>
              </a:ext>
            </a:extLst>
          </p:cNvPr>
          <p:cNvSpPr/>
          <p:nvPr/>
        </p:nvSpPr>
        <p:spPr>
          <a:xfrm>
            <a:off x="3479798" y="1877423"/>
            <a:ext cx="2028306" cy="854309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5.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接種係</a:t>
            </a:r>
            <a:endParaRPr lang="en-US" altLang="ja-JP" sz="1050" b="1" u="sng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① 接種者を呼込み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② 医師と本人の署名を確認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③ ワクチンを注射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④ 次の係を案内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3AFE7C93-DD17-D379-1BD5-39B10ACBF1B1}"/>
              </a:ext>
            </a:extLst>
          </p:cNvPr>
          <p:cNvSpPr/>
          <p:nvPr/>
        </p:nvSpPr>
        <p:spPr>
          <a:xfrm>
            <a:off x="6290406" y="3381088"/>
            <a:ext cx="768956" cy="90316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02" name="スマイル 101">
            <a:extLst>
              <a:ext uri="{FF2B5EF4-FFF2-40B4-BE49-F238E27FC236}">
                <a16:creationId xmlns:a16="http://schemas.microsoft.com/office/drawing/2014/main" id="{3E799C7B-F2F5-0F40-CE17-E0178D8F4895}"/>
              </a:ext>
            </a:extLst>
          </p:cNvPr>
          <p:cNvSpPr/>
          <p:nvPr/>
        </p:nvSpPr>
        <p:spPr>
          <a:xfrm>
            <a:off x="6825595" y="3517551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3" name="スマイル 102">
            <a:extLst>
              <a:ext uri="{FF2B5EF4-FFF2-40B4-BE49-F238E27FC236}">
                <a16:creationId xmlns:a16="http://schemas.microsoft.com/office/drawing/2014/main" id="{065DDE7B-E890-8F08-89EE-8994FD4BEAA1}"/>
              </a:ext>
            </a:extLst>
          </p:cNvPr>
          <p:cNvSpPr/>
          <p:nvPr/>
        </p:nvSpPr>
        <p:spPr>
          <a:xfrm>
            <a:off x="6302377" y="3517551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CC11CD9A-FD00-F34D-506D-68A694C02EC2}"/>
              </a:ext>
            </a:extLst>
          </p:cNvPr>
          <p:cNvCxnSpPr>
            <a:cxnSpLocks/>
            <a:endCxn id="101" idx="1"/>
          </p:cNvCxnSpPr>
          <p:nvPr/>
        </p:nvCxnSpPr>
        <p:spPr>
          <a:xfrm>
            <a:off x="5709406" y="1700808"/>
            <a:ext cx="581000" cy="213186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スマイル 104">
            <a:extLst>
              <a:ext uri="{FF2B5EF4-FFF2-40B4-BE49-F238E27FC236}">
                <a16:creationId xmlns:a16="http://schemas.microsoft.com/office/drawing/2014/main" id="{71B67ED4-1A6F-4CDA-106E-EADE5A843A76}"/>
              </a:ext>
            </a:extLst>
          </p:cNvPr>
          <p:cNvSpPr/>
          <p:nvPr/>
        </p:nvSpPr>
        <p:spPr>
          <a:xfrm>
            <a:off x="6545726" y="3517551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6" name="スマイル 105">
            <a:extLst>
              <a:ext uri="{FF2B5EF4-FFF2-40B4-BE49-F238E27FC236}">
                <a16:creationId xmlns:a16="http://schemas.microsoft.com/office/drawing/2014/main" id="{CCF5F697-19AC-6D67-2250-7DCB896EF1FA}"/>
              </a:ext>
            </a:extLst>
          </p:cNvPr>
          <p:cNvSpPr/>
          <p:nvPr/>
        </p:nvSpPr>
        <p:spPr>
          <a:xfrm>
            <a:off x="6808466" y="401719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7" name="スマイル 106">
            <a:extLst>
              <a:ext uri="{FF2B5EF4-FFF2-40B4-BE49-F238E27FC236}">
                <a16:creationId xmlns:a16="http://schemas.microsoft.com/office/drawing/2014/main" id="{B133E284-80A7-7FB9-CBD0-9B486653A2CC}"/>
              </a:ext>
            </a:extLst>
          </p:cNvPr>
          <p:cNvSpPr/>
          <p:nvPr/>
        </p:nvSpPr>
        <p:spPr>
          <a:xfrm>
            <a:off x="6285248" y="401719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8" name="スマイル 107">
            <a:extLst>
              <a:ext uri="{FF2B5EF4-FFF2-40B4-BE49-F238E27FC236}">
                <a16:creationId xmlns:a16="http://schemas.microsoft.com/office/drawing/2014/main" id="{BDB0E406-7000-4602-8655-5AA64A90E8F3}"/>
              </a:ext>
            </a:extLst>
          </p:cNvPr>
          <p:cNvSpPr/>
          <p:nvPr/>
        </p:nvSpPr>
        <p:spPr>
          <a:xfrm>
            <a:off x="6528597" y="401719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A4F22F4-A694-FC7A-BA5D-61A563E0E2CB}"/>
              </a:ext>
            </a:extLst>
          </p:cNvPr>
          <p:cNvSpPr/>
          <p:nvPr/>
        </p:nvSpPr>
        <p:spPr>
          <a:xfrm>
            <a:off x="67499" y="474452"/>
            <a:ext cx="5665327" cy="1263204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6. </a:t>
            </a:r>
            <a:r>
              <a:rPr lang="ja-JP" altLang="en-US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接種確認・予診票回収</a:t>
            </a:r>
            <a:r>
              <a:rPr lang="en-US" altLang="ja-JP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/</a:t>
            </a:r>
            <a:r>
              <a:rPr lang="ja-JP" altLang="en-US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仕分係</a:t>
            </a:r>
            <a:endParaRPr lang="en-US" altLang="ja-JP" sz="1050" b="1" u="sng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想定されるパターンは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3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種類（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A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：接種券一体型予診票　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B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：シール型接種券　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C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：接種券無し）</a:t>
            </a:r>
            <a:endParaRPr lang="en-US" altLang="ja-JP" sz="1050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①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A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：接種券一体型予診票　⇒予診票に、ロットシール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小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  <a:r>
              <a:rPr lang="ja-JP" altLang="en-US" sz="1050" dirty="0" err="1">
                <a:solidFill>
                  <a:schemeClr val="tx1"/>
                </a:solidFill>
                <a:latin typeface="ＭＳ Ｐゴシック" panose="020B0600070205080204" pitchFamily="50" charset="-128"/>
              </a:rPr>
              <a:t>を貼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付け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B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：シール型接種券　　　　⇒予診票に、ロットシール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小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 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、接種券を貼付け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C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：接種券無し　　　　　　　⇒予診票には何も貼らない</a:t>
            </a:r>
            <a:r>
              <a:rPr lang="ja-JP" altLang="en-US" sz="1050" dirty="0" smtClean="0">
                <a:solidFill>
                  <a:schemeClr val="tx1"/>
                </a:solidFill>
                <a:latin typeface="ＭＳ Ｐゴシック" panose="020B0600070205080204" pitchFamily="50" charset="-128"/>
              </a:rPr>
              <a:t>、接種券未持参者の案内文書を配布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② 接種記録書に、ロットシール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大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を貼り付け、押印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接種日・接種会場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③ 待機終了時刻メモを交付、観察スペースを案内、予</a:t>
            </a:r>
            <a:r>
              <a:rPr lang="ja-JP" altLang="en-US" sz="1050" dirty="0" smtClean="0">
                <a:solidFill>
                  <a:schemeClr val="tx1"/>
                </a:solidFill>
                <a:latin typeface="ＭＳ Ｐゴシック" panose="020B0600070205080204" pitchFamily="50" charset="-128"/>
              </a:rPr>
              <a:t>診票を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茶箱へ仕分け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12" name="スマイル 111">
            <a:extLst>
              <a:ext uri="{FF2B5EF4-FFF2-40B4-BE49-F238E27FC236}">
                <a16:creationId xmlns:a16="http://schemas.microsoft.com/office/drawing/2014/main" id="{4E412BFF-B507-8BF9-F646-46A19A933A99}"/>
              </a:ext>
            </a:extLst>
          </p:cNvPr>
          <p:cNvSpPr/>
          <p:nvPr/>
        </p:nvSpPr>
        <p:spPr>
          <a:xfrm>
            <a:off x="4499992" y="3992894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F848977F-9FCE-2628-641D-D6E030600694}"/>
              </a:ext>
            </a:extLst>
          </p:cNvPr>
          <p:cNvCxnSpPr>
            <a:cxnSpLocks/>
            <a:stCxn id="20" idx="0"/>
            <a:endCxn id="112" idx="4"/>
          </p:cNvCxnSpPr>
          <p:nvPr/>
        </p:nvCxnSpPr>
        <p:spPr>
          <a:xfrm flipV="1">
            <a:off x="3911477" y="4172894"/>
            <a:ext cx="678515" cy="45422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EF7D9FC7-8EAE-9963-DF98-FF8D586EDB46}"/>
              </a:ext>
            </a:extLst>
          </p:cNvPr>
          <p:cNvSpPr/>
          <p:nvPr/>
        </p:nvSpPr>
        <p:spPr>
          <a:xfrm>
            <a:off x="6285248" y="2727953"/>
            <a:ext cx="540347" cy="28413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22" name="スマイル 121">
            <a:extLst>
              <a:ext uri="{FF2B5EF4-FFF2-40B4-BE49-F238E27FC236}">
                <a16:creationId xmlns:a16="http://schemas.microsoft.com/office/drawing/2014/main" id="{12181715-2867-E967-A1D9-E53700D49359}"/>
              </a:ext>
            </a:extLst>
          </p:cNvPr>
          <p:cNvSpPr/>
          <p:nvPr/>
        </p:nvSpPr>
        <p:spPr>
          <a:xfrm>
            <a:off x="6613292" y="274003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86EEFEC7-0DE0-D1C6-5EE8-3C7214109AD8}"/>
              </a:ext>
            </a:extLst>
          </p:cNvPr>
          <p:cNvCxnSpPr>
            <a:cxnSpLocks/>
            <a:stCxn id="123" idx="2"/>
            <a:endCxn id="119" idx="1"/>
          </p:cNvCxnSpPr>
          <p:nvPr/>
        </p:nvCxnSpPr>
        <p:spPr>
          <a:xfrm flipH="1">
            <a:off x="6285248" y="2369725"/>
            <a:ext cx="917369" cy="50029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C0C077C2-777B-85DD-2C72-3E725D0FCF5C}"/>
              </a:ext>
            </a:extLst>
          </p:cNvPr>
          <p:cNvSpPr/>
          <p:nvPr/>
        </p:nvSpPr>
        <p:spPr>
          <a:xfrm>
            <a:off x="7228289" y="2769897"/>
            <a:ext cx="1577900" cy="1427302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28" name="スマイル 127">
            <a:extLst>
              <a:ext uri="{FF2B5EF4-FFF2-40B4-BE49-F238E27FC236}">
                <a16:creationId xmlns:a16="http://schemas.microsoft.com/office/drawing/2014/main" id="{C63BF665-5BB0-82CF-627C-805957816AB6}"/>
              </a:ext>
            </a:extLst>
          </p:cNvPr>
          <p:cNvSpPr/>
          <p:nvPr/>
        </p:nvSpPr>
        <p:spPr>
          <a:xfrm>
            <a:off x="7223131" y="3992894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3A93D053-A75D-D2CB-1D1E-1A6235174EF5}"/>
              </a:ext>
            </a:extLst>
          </p:cNvPr>
          <p:cNvSpPr/>
          <p:nvPr/>
        </p:nvSpPr>
        <p:spPr>
          <a:xfrm>
            <a:off x="6234330" y="4624121"/>
            <a:ext cx="2619530" cy="82131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bg1"/>
                </a:solidFill>
                <a:latin typeface="+mn-ea"/>
              </a:rPr>
              <a:t>8. </a:t>
            </a:r>
            <a:r>
              <a:rPr lang="ja-JP" altLang="en-US" sz="1050" b="1" u="sng" dirty="0">
                <a:solidFill>
                  <a:schemeClr val="bg1"/>
                </a:solidFill>
                <a:latin typeface="+mn-ea"/>
              </a:rPr>
              <a:t>状態観察・待機終了時刻確認係</a:t>
            </a:r>
            <a:endParaRPr kumimoji="1" lang="en-US" altLang="ja-JP" sz="1050" b="1" u="sng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① 体調不良者等がいないかを観察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② 待機終了時刻メモを確認、退場を案内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③ 待機終了時刻メモの廃棄を案内</a:t>
            </a:r>
            <a:endParaRPr lang="en-US" altLang="ja-JP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02C62031-BAE6-5225-F25D-15A6BADD152A}"/>
              </a:ext>
            </a:extLst>
          </p:cNvPr>
          <p:cNvSpPr/>
          <p:nvPr/>
        </p:nvSpPr>
        <p:spPr>
          <a:xfrm>
            <a:off x="6016810" y="1876035"/>
            <a:ext cx="2371614" cy="493690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7.</a:t>
            </a:r>
            <a:r>
              <a:rPr kumimoji="1" lang="en-US" altLang="ja-JP" sz="1050" b="1" u="sng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救護</a:t>
            </a:r>
            <a:r>
              <a:rPr kumimoji="1" lang="ja-JP" altLang="en-US" sz="1050" b="1" u="sng" dirty="0">
                <a:solidFill>
                  <a:schemeClr val="tx1"/>
                </a:solidFill>
                <a:latin typeface="+mn-ea"/>
              </a:rPr>
              <a:t>係</a:t>
            </a:r>
            <a:endParaRPr kumimoji="1" lang="en-US" altLang="ja-JP" sz="1050" b="1" dirty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症状の確認、必要な応急処置</a:t>
            </a:r>
          </a:p>
        </p:txBody>
      </p:sp>
    </p:spTree>
    <p:extLst>
      <p:ext uri="{BB962C8B-B14F-4D97-AF65-F5344CB8AC3E}">
        <p14:creationId xmlns:p14="http://schemas.microsoft.com/office/powerpoint/2010/main" val="45836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3159</TotalTime>
  <Words>574</Words>
  <Application>Microsoft Office PowerPoint</Application>
  <PresentationFormat>画面に合わせる (4:3)</PresentationFormat>
  <Paragraphs>69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新細明體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髙橋 一帆</cp:lastModifiedBy>
  <cp:revision>312</cp:revision>
  <dcterms:created xsi:type="dcterms:W3CDTF">2018-06-20T08:47:28Z</dcterms:created>
  <dcterms:modified xsi:type="dcterms:W3CDTF">2022-10-14T05:24:21Z</dcterms:modified>
</cp:coreProperties>
</file>