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8" r:id="rId2"/>
    <p:sldId id="269" r:id="rId3"/>
    <p:sldId id="267" r:id="rId4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7" autoAdjust="0"/>
    <p:restoredTop sz="94660"/>
  </p:normalViewPr>
  <p:slideViewPr>
    <p:cSldViewPr showGuides="1">
      <p:cViewPr varScale="1">
        <p:scale>
          <a:sx n="79" d="100"/>
          <a:sy n="79" d="100"/>
        </p:scale>
        <p:origin x="672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191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600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686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59" y="155509"/>
            <a:ext cx="6781379" cy="64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2021/6/22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712" y="1332437"/>
            <a:ext cx="5184576" cy="7355054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30" name="正方形/長方形 29"/>
          <p:cNvSpPr/>
          <p:nvPr/>
        </p:nvSpPr>
        <p:spPr>
          <a:xfrm>
            <a:off x="1389888" y="1842589"/>
            <a:ext cx="2759193" cy="1073227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354138" y="2636532"/>
            <a:ext cx="1523134" cy="279284"/>
          </a:xfrm>
          <a:prstGeom prst="rect">
            <a:avLst/>
          </a:prstGeom>
          <a:solidFill>
            <a:srgbClr val="FFC000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9423" y="1260429"/>
            <a:ext cx="1236415" cy="1583379"/>
          </a:xfrm>
          <a:prstGeom prst="rect">
            <a:avLst/>
          </a:prstGeom>
          <a:solidFill>
            <a:schemeClr val="accent2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12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以下</a:t>
            </a:r>
            <a:r>
              <a:rPr lang="ja-JP" altLang="en-US" sz="120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</a:t>
            </a:r>
            <a:r>
              <a:rPr lang="ja-JP" altLang="en-US" sz="12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① 住所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② 氏名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③ 電話番号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④ 生年月日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⑤ 年齢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⑥ 性別</a:t>
            </a:r>
            <a:endParaRPr lang="en-US" altLang="ja-JP" sz="1200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6" name="直線コネクタ 35"/>
          <p:cNvCxnSpPr>
            <a:stCxn id="30" idx="1"/>
            <a:endCxn id="34" idx="3"/>
          </p:cNvCxnSpPr>
          <p:nvPr/>
        </p:nvCxnSpPr>
        <p:spPr>
          <a:xfrm flipH="1" flipV="1">
            <a:off x="1295838" y="2052119"/>
            <a:ext cx="94050" cy="3270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4693538" y="1590866"/>
            <a:ext cx="1899909" cy="820894"/>
          </a:xfrm>
          <a:prstGeom prst="rect">
            <a:avLst/>
          </a:prstGeom>
          <a:solidFill>
            <a:srgbClr val="FFC000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体温を記入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入口または当日に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検温したもの</a:t>
            </a:r>
            <a:endParaRPr lang="ja-JP" altLang="en-US" sz="12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9" name="直線コネクタ 38"/>
          <p:cNvCxnSpPr>
            <a:stCxn id="38" idx="2"/>
            <a:endCxn id="33" idx="0"/>
          </p:cNvCxnSpPr>
          <p:nvPr/>
        </p:nvCxnSpPr>
        <p:spPr>
          <a:xfrm flipH="1">
            <a:off x="5115705" y="2411760"/>
            <a:ext cx="527788" cy="22477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stCxn id="49" idx="1"/>
            <a:endCxn id="72" idx="3"/>
          </p:cNvCxnSpPr>
          <p:nvPr/>
        </p:nvCxnSpPr>
        <p:spPr>
          <a:xfrm flipH="1" flipV="1">
            <a:off x="5452276" y="3167385"/>
            <a:ext cx="219860" cy="43331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5672136" y="3420698"/>
            <a:ext cx="1152000" cy="360000"/>
          </a:xfrm>
          <a:prstGeom prst="rect">
            <a:avLst/>
          </a:prstGeom>
          <a:solidFill>
            <a:srgbClr val="FFFF66">
              <a:alpha val="8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sz="12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回答</a:t>
            </a:r>
            <a:endParaRPr lang="en-US" altLang="ja-JP" sz="120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656990" y="3158956"/>
            <a:ext cx="640080" cy="10800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714058" y="3158956"/>
            <a:ext cx="640080" cy="10800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1093167" y="3775956"/>
            <a:ext cx="3391234" cy="245513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1515850" y="4190528"/>
            <a:ext cx="3108935" cy="484268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092575" y="6976839"/>
            <a:ext cx="152400" cy="148892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57143" y="6344945"/>
            <a:ext cx="2736304" cy="500225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(4) </a:t>
            </a: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「接種を希望します」に</a:t>
            </a:r>
            <a:endParaRPr lang="en-US" altLang="ja-JP" sz="1200" b="1" dirty="0" smtClean="0">
              <a:solidFill>
                <a:srgbClr val="00B05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チェック、日付、署名を</a:t>
            </a: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</a:t>
            </a:r>
            <a:endParaRPr lang="en-US" altLang="ja-JP" sz="1200" b="1" dirty="0">
              <a:solidFill>
                <a:srgbClr val="00B05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71" name="直線コネクタ 70"/>
          <p:cNvCxnSpPr>
            <a:stCxn id="70" idx="2"/>
            <a:endCxn id="69" idx="3"/>
          </p:cNvCxnSpPr>
          <p:nvPr/>
        </p:nvCxnSpPr>
        <p:spPr>
          <a:xfrm flipH="1">
            <a:off x="4244975" y="6845170"/>
            <a:ext cx="980320" cy="2061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正方形/長方形 90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記入方法</a:t>
            </a:r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</a:t>
            </a:r>
            <a:endParaRPr kumimoji="1" lang="en-US" altLang="ja-JP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フリクションボールペン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は不可</a:t>
            </a:r>
            <a:endParaRPr lang="ja-JP" altLang="en-US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675618" y="3448563"/>
            <a:ext cx="776658" cy="2846635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5" name="直線コネクタ 34"/>
          <p:cNvCxnSpPr>
            <a:stCxn id="49" idx="1"/>
            <a:endCxn id="31" idx="3"/>
          </p:cNvCxnSpPr>
          <p:nvPr/>
        </p:nvCxnSpPr>
        <p:spPr>
          <a:xfrm flipH="1">
            <a:off x="5452276" y="3600698"/>
            <a:ext cx="219860" cy="127118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/>
          <p:cNvSpPr/>
          <p:nvPr/>
        </p:nvSpPr>
        <p:spPr>
          <a:xfrm>
            <a:off x="5675916" y="4402471"/>
            <a:ext cx="1152000" cy="360000"/>
          </a:xfrm>
          <a:prstGeom prst="rect">
            <a:avLst/>
          </a:prstGeom>
          <a:solidFill>
            <a:schemeClr val="bg1">
              <a:lumMod val="75000"/>
              <a:alpha val="89804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12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回答不要</a:t>
            </a:r>
            <a:endParaRPr lang="en-US" altLang="ja-JP" sz="120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6" name="直線コネクタ 45"/>
          <p:cNvCxnSpPr>
            <a:stCxn id="40" idx="1"/>
            <a:endCxn id="73" idx="3"/>
          </p:cNvCxnSpPr>
          <p:nvPr/>
        </p:nvCxnSpPr>
        <p:spPr>
          <a:xfrm flipH="1" flipV="1">
            <a:off x="5452276" y="3396605"/>
            <a:ext cx="223640" cy="118586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1116807" y="8448675"/>
            <a:ext cx="2312194" cy="234172"/>
          </a:xfrm>
          <a:prstGeom prst="rect">
            <a:avLst/>
          </a:prstGeom>
          <a:solidFill>
            <a:schemeClr val="accent4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〇〇〇〇〇株式会社</a:t>
            </a:r>
            <a:endParaRPr kumimoji="1" lang="ja-JP" altLang="en-US" sz="105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60856" y="7567461"/>
            <a:ext cx="2692080" cy="718723"/>
          </a:xfrm>
          <a:prstGeom prst="rect">
            <a:avLst/>
          </a:prstGeom>
          <a:solidFill>
            <a:schemeClr val="accent4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(6) </a:t>
            </a:r>
            <a:r>
              <a:rPr kumimoji="1"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所属会社名を記入</a:t>
            </a:r>
            <a:endParaRPr kumimoji="1"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会社毎に予診票を管理するため、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欄外の左下に忘れず記入のこと</a:t>
            </a:r>
            <a:endParaRPr kumimoji="1"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3" name="直線コネクタ 42"/>
          <p:cNvCxnSpPr>
            <a:stCxn id="42" idx="2"/>
            <a:endCxn id="41" idx="0"/>
          </p:cNvCxnSpPr>
          <p:nvPr/>
        </p:nvCxnSpPr>
        <p:spPr>
          <a:xfrm>
            <a:off x="1506896" y="8286184"/>
            <a:ext cx="766008" cy="16249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/>
          <p:cNvSpPr/>
          <p:nvPr/>
        </p:nvSpPr>
        <p:spPr>
          <a:xfrm>
            <a:off x="4149080" y="2644071"/>
            <a:ext cx="232420" cy="271745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4675618" y="3058954"/>
            <a:ext cx="776658" cy="216862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4675618" y="3291364"/>
            <a:ext cx="776658" cy="210482"/>
          </a:xfrm>
          <a:prstGeom prst="rect">
            <a:avLst/>
          </a:prstGeom>
          <a:solidFill>
            <a:schemeClr val="bg1">
              <a:lumMod val="75000"/>
              <a:alpha val="49804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3429001" y="4745651"/>
            <a:ext cx="1195784" cy="119272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2852936" y="4931254"/>
            <a:ext cx="1771849" cy="112343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2255044" y="5347186"/>
            <a:ext cx="1771849" cy="112343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3276978" y="5603645"/>
            <a:ext cx="1207423" cy="9059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0" name="正方形/長方形 89"/>
          <p:cNvSpPr/>
          <p:nvPr/>
        </p:nvSpPr>
        <p:spPr>
          <a:xfrm>
            <a:off x="1497396" y="5603645"/>
            <a:ext cx="1207423" cy="9059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2731823" y="5944939"/>
            <a:ext cx="841193" cy="112342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4115876" y="5944939"/>
            <a:ext cx="368526" cy="112342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3194304" y="7181088"/>
            <a:ext cx="2694431" cy="377952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8" name="直線コネクタ 47"/>
          <p:cNvCxnSpPr>
            <a:stCxn id="70" idx="2"/>
            <a:endCxn id="44" idx="0"/>
          </p:cNvCxnSpPr>
          <p:nvPr/>
        </p:nvCxnSpPr>
        <p:spPr>
          <a:xfrm flipH="1">
            <a:off x="4541520" y="6845170"/>
            <a:ext cx="683775" cy="33591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/>
          <p:cNvSpPr/>
          <p:nvPr/>
        </p:nvSpPr>
        <p:spPr>
          <a:xfrm>
            <a:off x="4201290" y="7747011"/>
            <a:ext cx="1637535" cy="685677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476672" y="6613418"/>
            <a:ext cx="2654490" cy="692541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(5) </a:t>
            </a:r>
            <a:r>
              <a:rPr kumimoji="1" lang="ja-JP" altLang="en-US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「医療機関等コード」、</a:t>
            </a:r>
            <a:endParaRPr kumimoji="1" lang="en-US" altLang="ja-JP" sz="12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「接種年月日」を記入（</a:t>
            </a:r>
            <a:r>
              <a:rPr kumimoji="1" lang="ja-JP" altLang="en-US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印字可）</a:t>
            </a:r>
            <a:endParaRPr kumimoji="1" lang="en-US" altLang="ja-JP" sz="12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8" name="直線コネクタ 57"/>
          <p:cNvCxnSpPr>
            <a:stCxn id="56" idx="3"/>
            <a:endCxn id="54" idx="0"/>
          </p:cNvCxnSpPr>
          <p:nvPr/>
        </p:nvCxnSpPr>
        <p:spPr>
          <a:xfrm>
            <a:off x="3131162" y="6959689"/>
            <a:ext cx="1888896" cy="78732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94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261" y="1342701"/>
            <a:ext cx="5279479" cy="7395225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30" name="正方形/長方形 29"/>
          <p:cNvSpPr/>
          <p:nvPr/>
        </p:nvSpPr>
        <p:spPr>
          <a:xfrm>
            <a:off x="1889118" y="4024498"/>
            <a:ext cx="2403978" cy="664183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637495" y="4024498"/>
            <a:ext cx="1311785" cy="1093750"/>
          </a:xfrm>
          <a:prstGeom prst="rect">
            <a:avLst/>
          </a:prstGeom>
          <a:solidFill>
            <a:schemeClr val="accent2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以下</a:t>
            </a: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① </a:t>
            </a: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氏名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 </a:t>
            </a:r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住所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1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 生年月日</a:t>
            </a:r>
            <a:endParaRPr lang="en-US" altLang="ja-JP" sz="1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6" name="直線コネクタ 35"/>
          <p:cNvCxnSpPr>
            <a:stCxn id="30" idx="3"/>
            <a:endCxn id="34" idx="1"/>
          </p:cNvCxnSpPr>
          <p:nvPr/>
        </p:nvCxnSpPr>
        <p:spPr>
          <a:xfrm>
            <a:off x="4293096" y="4356590"/>
            <a:ext cx="344399" cy="21478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正方形/長方形 46"/>
          <p:cNvSpPr/>
          <p:nvPr/>
        </p:nvSpPr>
        <p:spPr>
          <a:xfrm>
            <a:off x="1874044" y="2097025"/>
            <a:ext cx="1419225" cy="825870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713720" y="4853217"/>
            <a:ext cx="3579376" cy="310939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記入不要（接種会場にてシール貼付け・記入）</a:t>
            </a:r>
            <a:endParaRPr lang="ja-JP" altLang="en-US" sz="1200" b="1" u="sng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4" name="直線コネクタ 53"/>
          <p:cNvCxnSpPr>
            <a:stCxn id="48" idx="0"/>
          </p:cNvCxnSpPr>
          <p:nvPr/>
        </p:nvCxnSpPr>
        <p:spPr>
          <a:xfrm flipH="1" flipV="1">
            <a:off x="2358082" y="3419872"/>
            <a:ext cx="145326" cy="143334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正方形/長方形 58"/>
          <p:cNvSpPr/>
          <p:nvPr/>
        </p:nvSpPr>
        <p:spPr>
          <a:xfrm>
            <a:off x="1219201" y="3054065"/>
            <a:ext cx="2081212" cy="851185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3479006" y="3066884"/>
            <a:ext cx="2068354" cy="838366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4129088" y="2100263"/>
            <a:ext cx="1418272" cy="819150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67" name="直線コネクタ 66"/>
          <p:cNvCxnSpPr>
            <a:stCxn id="48" idx="0"/>
          </p:cNvCxnSpPr>
          <p:nvPr/>
        </p:nvCxnSpPr>
        <p:spPr>
          <a:xfrm flipV="1">
            <a:off x="2503408" y="3419872"/>
            <a:ext cx="1954374" cy="143334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記入方法</a:t>
            </a:r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</a:t>
            </a:r>
            <a:endParaRPr kumimoji="1" lang="en-US" altLang="ja-JP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631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712" y="1332437"/>
            <a:ext cx="5184576" cy="7355054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70" name="正方形/長方形 69"/>
          <p:cNvSpPr/>
          <p:nvPr/>
        </p:nvSpPr>
        <p:spPr>
          <a:xfrm>
            <a:off x="264554" y="4211960"/>
            <a:ext cx="3956534" cy="900000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en-US" altLang="ja-JP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30</a:t>
            </a:r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分」の記載がある場合</a:t>
            </a: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、</a:t>
            </a:r>
            <a:endParaRPr lang="en-US" altLang="ja-JP" sz="1200" b="1" dirty="0" smtClean="0">
              <a:solidFill>
                <a:srgbClr val="00B05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待機終了時刻メモ</a:t>
            </a:r>
            <a:r>
              <a:rPr lang="ja-JP" altLang="en-US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」に</a:t>
            </a:r>
            <a:r>
              <a:rPr lang="en-US" altLang="ja-JP" sz="1200" b="1" dirty="0" smtClean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30</a:t>
            </a:r>
            <a:r>
              <a:rPr lang="ja-JP" altLang="en-US" sz="1200" b="1" dirty="0">
                <a:solidFill>
                  <a:srgbClr val="00B05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分後の時刻を記入</a:t>
            </a:r>
            <a:endParaRPr lang="en-US" altLang="ja-JP" sz="1200" b="1" dirty="0">
              <a:solidFill>
                <a:srgbClr val="00B05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接種確認・書類回収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分類係の確認箇所</a:t>
            </a:r>
            <a:r>
              <a:rPr kumimoji="1"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</a:t>
            </a:r>
            <a:endParaRPr kumimoji="1" lang="en-US" altLang="ja-JP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116806" y="8448675"/>
            <a:ext cx="2545557" cy="227781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〇〇〇〇〇株式</a:t>
            </a:r>
            <a:r>
              <a:rPr kumimoji="1" lang="ja-JP" altLang="en-US" sz="1050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会社</a:t>
            </a:r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4083509" y="7767118"/>
            <a:ext cx="2495135" cy="900000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欄外の所属会社名を確認、</a:t>
            </a:r>
            <a:endParaRPr lang="en-US" altLang="ja-JP" sz="12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茶箱に分類</a:t>
            </a:r>
            <a:endParaRPr kumimoji="1" lang="en-US" altLang="ja-JP" sz="12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3" name="直線コネクタ 42"/>
          <p:cNvCxnSpPr>
            <a:stCxn id="42" idx="1"/>
            <a:endCxn id="41" idx="3"/>
          </p:cNvCxnSpPr>
          <p:nvPr/>
        </p:nvCxnSpPr>
        <p:spPr>
          <a:xfrm flipH="1">
            <a:off x="3662363" y="8217118"/>
            <a:ext cx="421146" cy="34544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/>
          <p:cNvSpPr/>
          <p:nvPr/>
        </p:nvSpPr>
        <p:spPr>
          <a:xfrm>
            <a:off x="980727" y="6256283"/>
            <a:ext cx="4896545" cy="547965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48" name="直線コネクタ 47"/>
          <p:cNvCxnSpPr>
            <a:stCxn id="70" idx="2"/>
            <a:endCxn id="44" idx="0"/>
          </p:cNvCxnSpPr>
          <p:nvPr/>
        </p:nvCxnSpPr>
        <p:spPr>
          <a:xfrm>
            <a:off x="2242821" y="5111960"/>
            <a:ext cx="1186179" cy="114432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48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205</Words>
  <Application>Microsoft Office PowerPoint</Application>
  <PresentationFormat>画面に合わせる (4:3)</PresentationFormat>
  <Paragraphs>37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﨑谷 淳</cp:lastModifiedBy>
  <cp:revision>176</cp:revision>
  <dcterms:created xsi:type="dcterms:W3CDTF">2018-06-20T08:47:28Z</dcterms:created>
  <dcterms:modified xsi:type="dcterms:W3CDTF">2021-06-22T08:00:08Z</dcterms:modified>
</cp:coreProperties>
</file>