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7" autoAdjust="0"/>
    <p:restoredTop sz="94660"/>
  </p:normalViewPr>
  <p:slideViewPr>
    <p:cSldViewPr showGuides="1">
      <p:cViewPr varScale="1">
        <p:scale>
          <a:sx n="79" d="100"/>
          <a:sy n="79" d="100"/>
        </p:scale>
        <p:origin x="3192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116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59" y="155509"/>
            <a:ext cx="6781379" cy="64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261" y="1342701"/>
            <a:ext cx="5279479" cy="7395225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30" name="正方形/長方形 29"/>
          <p:cNvSpPr/>
          <p:nvPr/>
        </p:nvSpPr>
        <p:spPr>
          <a:xfrm>
            <a:off x="1889118" y="4024498"/>
            <a:ext cx="2403978" cy="664183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637495" y="4024498"/>
            <a:ext cx="1311785" cy="1093750"/>
          </a:xfrm>
          <a:prstGeom prst="rect">
            <a:avLst/>
          </a:prstGeom>
          <a:solidFill>
            <a:schemeClr val="accent2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以下</a:t>
            </a: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① </a:t>
            </a: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氏名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 </a:t>
            </a: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住所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 生年月日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6" name="直線コネクタ 35"/>
          <p:cNvCxnSpPr>
            <a:stCxn id="30" idx="3"/>
            <a:endCxn id="34" idx="1"/>
          </p:cNvCxnSpPr>
          <p:nvPr/>
        </p:nvCxnSpPr>
        <p:spPr>
          <a:xfrm>
            <a:off x="4293096" y="4356590"/>
            <a:ext cx="344399" cy="21478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/>
          <p:cNvSpPr/>
          <p:nvPr/>
        </p:nvSpPr>
        <p:spPr>
          <a:xfrm>
            <a:off x="1874044" y="2097025"/>
            <a:ext cx="1419225" cy="825870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713720" y="4853217"/>
            <a:ext cx="3579376" cy="310939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記入不要（接種会場にてシール貼付け・記入）</a:t>
            </a:r>
            <a:endParaRPr lang="ja-JP" altLang="en-US" sz="1200" b="1" u="sng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4" name="直線コネクタ 53"/>
          <p:cNvCxnSpPr>
            <a:stCxn id="48" idx="0"/>
          </p:cNvCxnSpPr>
          <p:nvPr/>
        </p:nvCxnSpPr>
        <p:spPr>
          <a:xfrm flipH="1" flipV="1">
            <a:off x="2358082" y="3419872"/>
            <a:ext cx="145326" cy="143334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正方形/長方形 58"/>
          <p:cNvSpPr/>
          <p:nvPr/>
        </p:nvSpPr>
        <p:spPr>
          <a:xfrm>
            <a:off x="1219201" y="3054065"/>
            <a:ext cx="2081212" cy="851185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3479006" y="3066884"/>
            <a:ext cx="2068354" cy="838366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4129088" y="2100263"/>
            <a:ext cx="1418272" cy="819150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67" name="直線コネクタ 66"/>
          <p:cNvCxnSpPr>
            <a:stCxn id="48" idx="0"/>
          </p:cNvCxnSpPr>
          <p:nvPr/>
        </p:nvCxnSpPr>
        <p:spPr>
          <a:xfrm flipV="1">
            <a:off x="2503408" y="3419872"/>
            <a:ext cx="1954374" cy="143334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記入方法</a:t>
            </a:r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</a:t>
            </a:r>
            <a:endParaRPr kumimoji="1" lang="en-US" altLang="ja-JP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377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</TotalTime>
  <Words>32</Words>
  <Application>Microsoft Office PowerPoint</Application>
  <PresentationFormat>画面に合わせる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﨑谷 淳</cp:lastModifiedBy>
  <cp:revision>173</cp:revision>
  <dcterms:created xsi:type="dcterms:W3CDTF">2018-06-20T08:47:28Z</dcterms:created>
  <dcterms:modified xsi:type="dcterms:W3CDTF">2021-06-16T07:09:44Z</dcterms:modified>
</cp:coreProperties>
</file>