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7" r:id="rId2"/>
  </p:sldIdLst>
  <p:sldSz cx="6858000" cy="9144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747" autoAdjust="0"/>
    <p:restoredTop sz="94660"/>
  </p:normalViewPr>
  <p:slideViewPr>
    <p:cSldViewPr showGuides="1">
      <p:cViewPr varScale="1">
        <p:scale>
          <a:sx n="79" d="100"/>
          <a:sy n="79" d="100"/>
        </p:scale>
        <p:origin x="3192" y="108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4A4104-3349-43CB-812D-24AB7BC8E330}" type="datetimeFigureOut">
              <a:rPr kumimoji="1" lang="ja-JP" altLang="en-US" smtClean="0"/>
              <a:t>2021/6/22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9E41A1-1F5C-40C6-AE1F-240295C6610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130295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2271713" y="1143000"/>
            <a:ext cx="2314575" cy="30861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9E41A1-1F5C-40C6-AE1F-240295C6610F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996862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BB311-63CF-41BF-9198-30813CC31CC6}" type="datetimeFigureOut">
              <a:rPr kumimoji="1" lang="ja-JP" altLang="en-US" smtClean="0"/>
              <a:t>2021/6/22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CE790-AC3D-432B-B29D-392F5C31E3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885502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BB311-63CF-41BF-9198-30813CC31CC6}" type="datetimeFigureOut">
              <a:rPr kumimoji="1" lang="ja-JP" altLang="en-US" smtClean="0"/>
              <a:t>2021/6/22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CE790-AC3D-432B-B29D-392F5C31E3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365413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BB311-63CF-41BF-9198-30813CC31CC6}" type="datetimeFigureOut">
              <a:rPr kumimoji="1" lang="ja-JP" altLang="en-US" smtClean="0"/>
              <a:t>2021/6/22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CE790-AC3D-432B-B29D-392F5C31E3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975134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BB311-63CF-41BF-9198-30813CC31CC6}" type="datetimeFigureOut">
              <a:rPr kumimoji="1" lang="ja-JP" altLang="en-US" smtClean="0"/>
              <a:t>2021/6/22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CE790-AC3D-432B-B29D-392F5C31E3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368597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5333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1pPr>
            <a:lvl2pPr marL="609585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BB311-63CF-41BF-9198-30813CC31CC6}" type="datetimeFigureOut">
              <a:rPr kumimoji="1" lang="ja-JP" altLang="en-US" smtClean="0"/>
              <a:t>2021/6/22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CE790-AC3D-432B-B29D-392F5C31E3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76056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BB311-63CF-41BF-9198-30813CC31CC6}" type="datetimeFigureOut">
              <a:rPr kumimoji="1" lang="ja-JP" altLang="en-US" smtClean="0"/>
              <a:t>2021/6/22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CE790-AC3D-432B-B29D-392F5C31E3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604781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BB311-63CF-41BF-9198-30813CC31CC6}" type="datetimeFigureOut">
              <a:rPr kumimoji="1" lang="ja-JP" altLang="en-US" smtClean="0"/>
              <a:t>2021/6/22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CE790-AC3D-432B-B29D-392F5C31E3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504226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BB311-63CF-41BF-9198-30813CC31CC6}" type="datetimeFigureOut">
              <a:rPr kumimoji="1" lang="ja-JP" altLang="en-US" smtClean="0"/>
              <a:t>2021/6/22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CE790-AC3D-432B-B29D-392F5C31E3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266459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3059" y="155509"/>
            <a:ext cx="6781379" cy="6488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65105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667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4267"/>
            </a:lvl1pPr>
            <a:lvl2pPr>
              <a:defRPr sz="3733"/>
            </a:lvl2pPr>
            <a:lvl3pPr>
              <a:defRPr sz="3200"/>
            </a:lvl3pPr>
            <a:lvl4pPr>
              <a:defRPr sz="2667"/>
            </a:lvl4pPr>
            <a:lvl5pPr>
              <a:defRPr sz="2667"/>
            </a:lvl5pPr>
            <a:lvl6pPr>
              <a:defRPr sz="2667"/>
            </a:lvl6pPr>
            <a:lvl7pPr>
              <a:defRPr sz="2667"/>
            </a:lvl7pPr>
            <a:lvl8pPr>
              <a:defRPr sz="2667"/>
            </a:lvl8pPr>
            <a:lvl9pPr>
              <a:defRPr sz="2667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867"/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BB311-63CF-41BF-9198-30813CC31CC6}" type="datetimeFigureOut">
              <a:rPr kumimoji="1" lang="ja-JP" altLang="en-US" smtClean="0"/>
              <a:t>2021/6/22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CE790-AC3D-432B-B29D-392F5C31E3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029875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667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867"/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BB311-63CF-41BF-9198-30813CC31CC6}" type="datetimeFigureOut">
              <a:rPr kumimoji="1" lang="ja-JP" altLang="en-US" smtClean="0"/>
              <a:t>2021/6/22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CE790-AC3D-432B-B29D-392F5C31E3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038397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EBB311-63CF-41BF-9198-30813CC31CC6}" type="datetimeFigureOut">
              <a:rPr kumimoji="1" lang="ja-JP" altLang="en-US" smtClean="0"/>
              <a:t>2021/6/22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9CE790-AC3D-432B-B29D-392F5C31E3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92490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219170" rtl="0" eaLnBrk="1" latinLnBrk="0" hangingPunct="1">
        <a:spcBef>
          <a:spcPct val="0"/>
        </a:spcBef>
        <a:buNone/>
        <a:defRPr kumimoji="1"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121917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219170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6712" y="1332437"/>
            <a:ext cx="5184576" cy="7355054"/>
          </a:xfrm>
          <a:prstGeom prst="rect">
            <a:avLst/>
          </a:prstGeom>
          <a:ln w="19050">
            <a:solidFill>
              <a:srgbClr val="002060"/>
            </a:solidFill>
          </a:ln>
        </p:spPr>
      </p:pic>
      <p:sp>
        <p:nvSpPr>
          <p:cNvPr id="70" name="正方形/長方形 69"/>
          <p:cNvSpPr/>
          <p:nvPr/>
        </p:nvSpPr>
        <p:spPr>
          <a:xfrm>
            <a:off x="264554" y="4211960"/>
            <a:ext cx="3956534" cy="900000"/>
          </a:xfrm>
          <a:prstGeom prst="rect">
            <a:avLst/>
          </a:prstGeom>
          <a:solidFill>
            <a:schemeClr val="accent3">
              <a:lumMod val="60000"/>
              <a:lumOff val="40000"/>
              <a:alpha val="9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ja-JP" altLang="en-US" sz="1200" b="1" dirty="0">
                <a:solidFill>
                  <a:srgbClr val="00B05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「</a:t>
            </a:r>
            <a:r>
              <a:rPr lang="en-US" altLang="ja-JP" sz="1200" b="1" dirty="0">
                <a:solidFill>
                  <a:srgbClr val="00B05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30</a:t>
            </a:r>
            <a:r>
              <a:rPr lang="ja-JP" altLang="en-US" sz="1200" b="1" dirty="0">
                <a:solidFill>
                  <a:srgbClr val="00B05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分」の記載がある場合</a:t>
            </a:r>
            <a:r>
              <a:rPr lang="ja-JP" altLang="en-US" sz="1200" b="1" dirty="0" smtClean="0">
                <a:solidFill>
                  <a:srgbClr val="00B05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、</a:t>
            </a:r>
            <a:endParaRPr lang="en-US" altLang="ja-JP" sz="1200" b="1" dirty="0" smtClean="0">
              <a:solidFill>
                <a:srgbClr val="00B05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algn="ctr">
              <a:lnSpc>
                <a:spcPct val="150000"/>
              </a:lnSpc>
            </a:pPr>
            <a:r>
              <a:rPr lang="ja-JP" altLang="en-US" sz="1200" b="1" dirty="0" smtClean="0">
                <a:solidFill>
                  <a:srgbClr val="00B05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「</a:t>
            </a:r>
            <a:r>
              <a:rPr lang="ja-JP" altLang="en-US" sz="1200" b="1" dirty="0">
                <a:solidFill>
                  <a:srgbClr val="00B05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待機終了時刻メモ</a:t>
            </a:r>
            <a:r>
              <a:rPr lang="ja-JP" altLang="en-US" sz="1200" b="1" dirty="0" smtClean="0">
                <a:solidFill>
                  <a:srgbClr val="00B05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」に</a:t>
            </a:r>
            <a:r>
              <a:rPr lang="en-US" altLang="ja-JP" sz="1200" b="1" dirty="0" smtClean="0">
                <a:solidFill>
                  <a:srgbClr val="00B05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30</a:t>
            </a:r>
            <a:r>
              <a:rPr lang="ja-JP" altLang="en-US" sz="1200" b="1" dirty="0">
                <a:solidFill>
                  <a:srgbClr val="00B05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分後の時刻を記入</a:t>
            </a:r>
            <a:endParaRPr lang="en-US" altLang="ja-JP" sz="1200" b="1" dirty="0">
              <a:solidFill>
                <a:srgbClr val="00B05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91" name="正方形/長方形 90"/>
          <p:cNvSpPr/>
          <p:nvPr/>
        </p:nvSpPr>
        <p:spPr>
          <a:xfrm>
            <a:off x="264554" y="249344"/>
            <a:ext cx="6328893" cy="892967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【</a:t>
            </a:r>
            <a:r>
              <a:rPr lang="ja-JP" altLang="en-US" b="1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接種確認・書類回収</a:t>
            </a:r>
            <a:r>
              <a:rPr lang="en-US" altLang="ja-JP" b="1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/</a:t>
            </a:r>
            <a:r>
              <a:rPr lang="ja-JP" altLang="en-US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分類係の確認箇所</a:t>
            </a:r>
            <a:r>
              <a:rPr kumimoji="1" lang="en-US" altLang="ja-JP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】</a:t>
            </a:r>
            <a:r>
              <a:rPr kumimoji="1" lang="ja-JP" altLang="en-US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予診票</a:t>
            </a:r>
            <a:endParaRPr kumimoji="1" lang="en-US" altLang="ja-JP" b="1" dirty="0" smtClean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41" name="正方形/長方形 40"/>
          <p:cNvSpPr/>
          <p:nvPr/>
        </p:nvSpPr>
        <p:spPr>
          <a:xfrm>
            <a:off x="1116806" y="8448675"/>
            <a:ext cx="2545557" cy="227781"/>
          </a:xfrm>
          <a:prstGeom prst="rect">
            <a:avLst/>
          </a:prstGeom>
          <a:solidFill>
            <a:schemeClr val="accent1">
              <a:lumMod val="60000"/>
              <a:lumOff val="40000"/>
              <a:alpha val="5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5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〇〇〇〇〇株式</a:t>
            </a:r>
            <a:r>
              <a:rPr kumimoji="1" lang="ja-JP" altLang="en-US" sz="1050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会社</a:t>
            </a:r>
            <a:endParaRPr kumimoji="1" lang="ja-JP" altLang="en-US" sz="1050" dirty="0">
              <a:solidFill>
                <a:srgbClr val="00206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42" name="正方形/長方形 41"/>
          <p:cNvSpPr/>
          <p:nvPr/>
        </p:nvSpPr>
        <p:spPr>
          <a:xfrm>
            <a:off x="4083509" y="7767118"/>
            <a:ext cx="2495135" cy="900000"/>
          </a:xfrm>
          <a:prstGeom prst="rect">
            <a:avLst/>
          </a:prstGeom>
          <a:solidFill>
            <a:schemeClr val="accent1">
              <a:lumMod val="60000"/>
              <a:lumOff val="40000"/>
              <a:alpha val="9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ja-JP" altLang="en-US" sz="1200" b="1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欄外の所属会社名を確認、</a:t>
            </a:r>
            <a:endParaRPr lang="en-US" altLang="ja-JP" sz="1200" b="1" dirty="0" smtClean="0">
              <a:solidFill>
                <a:srgbClr val="00206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algn="ctr">
              <a:lnSpc>
                <a:spcPct val="150000"/>
              </a:lnSpc>
            </a:pPr>
            <a:r>
              <a:rPr lang="ja-JP" altLang="en-US" sz="1200" b="1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茶箱に分類</a:t>
            </a:r>
            <a:endParaRPr kumimoji="1" lang="en-US" altLang="ja-JP" sz="1200" b="1" dirty="0" smtClean="0">
              <a:solidFill>
                <a:srgbClr val="00206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cxnSp>
        <p:nvCxnSpPr>
          <p:cNvPr id="43" name="直線コネクタ 42"/>
          <p:cNvCxnSpPr>
            <a:stCxn id="42" idx="1"/>
            <a:endCxn id="41" idx="3"/>
          </p:cNvCxnSpPr>
          <p:nvPr/>
        </p:nvCxnSpPr>
        <p:spPr>
          <a:xfrm flipH="1">
            <a:off x="3662363" y="8217118"/>
            <a:ext cx="421146" cy="345448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正方形/長方形 43"/>
          <p:cNvSpPr/>
          <p:nvPr/>
        </p:nvSpPr>
        <p:spPr>
          <a:xfrm>
            <a:off x="980727" y="6256283"/>
            <a:ext cx="4896545" cy="547965"/>
          </a:xfrm>
          <a:prstGeom prst="rect">
            <a:avLst/>
          </a:prstGeom>
          <a:solidFill>
            <a:schemeClr val="accent3">
              <a:lumMod val="60000"/>
              <a:lumOff val="40000"/>
              <a:alpha val="5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kumimoji="1" lang="ja-JP" altLang="en-US" sz="1050" dirty="0">
              <a:solidFill>
                <a:srgbClr val="00206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cxnSp>
        <p:nvCxnSpPr>
          <p:cNvPr id="48" name="直線コネクタ 47"/>
          <p:cNvCxnSpPr>
            <a:stCxn id="70" idx="2"/>
            <a:endCxn id="44" idx="0"/>
          </p:cNvCxnSpPr>
          <p:nvPr/>
        </p:nvCxnSpPr>
        <p:spPr>
          <a:xfrm>
            <a:off x="2242821" y="5111960"/>
            <a:ext cx="1186179" cy="1144323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82485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1397</TotalTime>
  <Words>50</Words>
  <Application>Microsoft Office PowerPoint</Application>
  <PresentationFormat>画面に合わせる (4:3)</PresentationFormat>
  <Paragraphs>7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游ゴシック</vt:lpstr>
      <vt:lpstr>Arial</vt:lpstr>
      <vt:lpstr>Calibri</vt:lpstr>
      <vt:lpstr>Office ​​テーマ</vt:lpstr>
      <vt:lpstr>PowerPoint プレゼンテーション</vt:lpstr>
    </vt:vector>
  </TitlesOfParts>
  <Company>ITOCHU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鶴藤 章義</dc:creator>
  <cp:lastModifiedBy>﨑谷 淳</cp:lastModifiedBy>
  <cp:revision>177</cp:revision>
  <dcterms:created xsi:type="dcterms:W3CDTF">2018-06-20T08:47:28Z</dcterms:created>
  <dcterms:modified xsi:type="dcterms:W3CDTF">2021-06-22T08:14:26Z</dcterms:modified>
</cp:coreProperties>
</file>